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02" r:id="rId3"/>
    <p:sldId id="375" r:id="rId4"/>
    <p:sldId id="402" r:id="rId5"/>
    <p:sldId id="374" r:id="rId6"/>
    <p:sldId id="403" r:id="rId7"/>
    <p:sldId id="373" r:id="rId8"/>
    <p:sldId id="404" r:id="rId9"/>
    <p:sldId id="260" r:id="rId10"/>
    <p:sldId id="347" r:id="rId11"/>
    <p:sldId id="338" r:id="rId12"/>
    <p:sldId id="391" r:id="rId13"/>
    <p:sldId id="401" r:id="rId14"/>
    <p:sldId id="257" r:id="rId15"/>
    <p:sldId id="400" r:id="rId16"/>
    <p:sldId id="389" r:id="rId17"/>
    <p:sldId id="267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12.9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46" y="1371600"/>
            <a:ext cx="9151545" cy="458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5029200" cy="328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38800" y="10668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Joe Pink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originals/bd/93/aa/bd93aa608b71ed6b5ff92e00578571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307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706133"/>
            <a:ext cx="5334000" cy="307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10200" y="990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Ava </a:t>
            </a:r>
            <a:r>
              <a:rPr lang="en-US" dirty="0" err="1" smtClean="0"/>
              <a:t>Lipsmacker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range and Weird Sea Creatures (30 Pics) – BestFunnies.com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9"/>
            <a:ext cx="9144000" cy="68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935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5366982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19382" y="1151930"/>
            <a:ext cx="3091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Dusty </a:t>
            </a:r>
            <a:r>
              <a:rPr lang="en-US" dirty="0" err="1" smtClean="0"/>
              <a:t>Nurple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edia.npr.org/assets/img/2016/08/20/squid-a368418e138de40e19da6a204f5a12a278df598b-s1600-c8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6" y="0"/>
            <a:ext cx="9131174" cy="684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6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953869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Find the prime number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067800" cy="482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17319"/>
            <a:ext cx="9067800" cy="544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3522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Exactly what time is it?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132" y="2133600"/>
            <a:ext cx="396743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result for clock 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8262"/>
            <a:ext cx="5095875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pg. 691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" y="914400"/>
            <a:ext cx="8915400" cy="227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" y="3505200"/>
            <a:ext cx="8915400" cy="229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8" y="1371600"/>
            <a:ext cx="70389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325" y="381000"/>
            <a:ext cx="48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and Show  pg. 693</a:t>
            </a:r>
            <a:endParaRPr lang="en-US" sz="32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937" y="1509"/>
            <a:ext cx="3355063" cy="2545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93263"/>
            <a:ext cx="865899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36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elapsed time.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392" y="24143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pg.694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9" y="1143000"/>
            <a:ext cx="894442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695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8200"/>
            <a:ext cx="9049137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67800" cy="564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pg.694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11392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3825</TotalTime>
  <Words>85</Words>
  <Application>Microsoft Office PowerPoint</Application>
  <PresentationFormat>On-screen Show (4:3)</PresentationFormat>
  <Paragraphs>26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</vt:lpstr>
      <vt:lpstr>PowerPoint Presentation</vt:lpstr>
      <vt:lpstr>PowerPoint Presentation</vt:lpstr>
      <vt:lpstr>PowerPoint Presentation</vt:lpstr>
      <vt:lpstr>PowerPoint Presentation</vt:lpstr>
      <vt:lpstr>On your own – pg.694 </vt:lpstr>
      <vt:lpstr>PowerPoint Presentation</vt:lpstr>
      <vt:lpstr>Calculator Problem</vt:lpstr>
      <vt:lpstr>Exit Ticket – pg.694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853</cp:revision>
  <dcterms:created xsi:type="dcterms:W3CDTF">2018-04-25T09:49:31Z</dcterms:created>
  <dcterms:modified xsi:type="dcterms:W3CDTF">2020-04-20T13:48:11Z</dcterms:modified>
</cp:coreProperties>
</file>