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38" r:id="rId3"/>
    <p:sldId id="391" r:id="rId4"/>
    <p:sldId id="401" r:id="rId5"/>
    <p:sldId id="257" r:id="rId6"/>
    <p:sldId id="400" r:id="rId7"/>
    <p:sldId id="389" r:id="rId8"/>
    <p:sldId id="267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12.9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3522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Exactly what time is it?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132" y="2133600"/>
            <a:ext cx="396743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clock 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8262"/>
            <a:ext cx="5095875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pg. 691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" y="914400"/>
            <a:ext cx="8915400" cy="227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" y="3505200"/>
            <a:ext cx="8915400" cy="229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8" y="1371600"/>
            <a:ext cx="70389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325" y="381000"/>
            <a:ext cx="484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and Show  pg. 693</a:t>
            </a:r>
            <a:endParaRPr lang="en-US" sz="32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937" y="1509"/>
            <a:ext cx="3355063" cy="2545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93263"/>
            <a:ext cx="865899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36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elapsed time.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392" y="24143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pg.694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9" y="1143000"/>
            <a:ext cx="894442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695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8200"/>
            <a:ext cx="9049137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67800" cy="564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pg.694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11392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3826</TotalTime>
  <Words>63</Words>
  <Application>Microsoft Office PowerPoint</Application>
  <PresentationFormat>On-screen Show (4:3)</PresentationFormat>
  <Paragraphs>16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own – pg.694 </vt:lpstr>
      <vt:lpstr>PowerPoint Presentation</vt:lpstr>
      <vt:lpstr>Calculator Problem</vt:lpstr>
      <vt:lpstr>Exit Ticket – pg.694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854</cp:revision>
  <dcterms:created xsi:type="dcterms:W3CDTF">2018-04-25T09:49:31Z</dcterms:created>
  <dcterms:modified xsi:type="dcterms:W3CDTF">2020-04-20T13:48:52Z</dcterms:modified>
</cp:coreProperties>
</file>