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38" r:id="rId9"/>
    <p:sldId id="391" r:id="rId10"/>
    <p:sldId id="393" r:id="rId11"/>
    <p:sldId id="257" r:id="rId12"/>
    <p:sldId id="388" r:id="rId13"/>
    <p:sldId id="389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13.2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90742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2514600"/>
            <a:ext cx="6114541" cy="337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819400"/>
            <a:ext cx="5410200" cy="96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87" y="2667000"/>
            <a:ext cx="5301296" cy="168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9083"/>
            <a:ext cx="5334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8" y="1066800"/>
            <a:ext cx="893183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Look Back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 smtClean="0"/>
              <a:t>Name the Triangle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60313"/>
            <a:ext cx="8306083" cy="557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</a:t>
            </a:r>
            <a:r>
              <a:rPr lang="en-US" sz="3200" dirty="0" smtClean="0"/>
              <a:t>723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5" y="838200"/>
            <a:ext cx="69723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0"/>
            <a:ext cx="24955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" y="1902414"/>
            <a:ext cx="8932910" cy="30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</a:t>
            </a:r>
            <a:r>
              <a:rPr lang="en-US" sz="3200" dirty="0" smtClean="0"/>
              <a:t>pg.724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7492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</a:t>
            </a:r>
            <a:r>
              <a:rPr lang="en-US" sz="3200" dirty="0" smtClean="0"/>
              <a:t>pg.724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Perimeter and Area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11350"/>
            <a:ext cx="84264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the </a:t>
            </a:r>
            <a:r>
              <a:rPr lang="en-US" sz="5400" dirty="0" smtClean="0"/>
              <a:t>area.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On Your Own – </a:t>
            </a:r>
            <a:r>
              <a:rPr lang="en-US" sz="3200" dirty="0" smtClean="0"/>
              <a:t>pg.725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" y="1752600"/>
            <a:ext cx="8839200" cy="448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4" y="660975"/>
            <a:ext cx="42291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</a:t>
            </a:r>
            <a:r>
              <a:rPr lang="en-US" sz="3200" dirty="0" smtClean="0"/>
              <a:t>. 727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60974"/>
            <a:ext cx="8305800" cy="615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85800"/>
            <a:ext cx="8991600" cy="559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</a:t>
            </a:r>
            <a:r>
              <a:rPr lang="en-US" dirty="0" smtClean="0"/>
              <a:t>pg.726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839200" cy="391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73</Words>
  <Application>Microsoft Office PowerPoint</Application>
  <PresentationFormat>On-screen Show (4:3)</PresentationFormat>
  <Paragraphs>23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 Name the Triangle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pg.726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750</cp:revision>
  <dcterms:created xsi:type="dcterms:W3CDTF">2018-04-25T09:49:31Z</dcterms:created>
  <dcterms:modified xsi:type="dcterms:W3CDTF">2019-03-25T16:34:58Z</dcterms:modified>
</cp:coreProperties>
</file>