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94" r:id="rId9"/>
    <p:sldId id="338" r:id="rId10"/>
    <p:sldId id="391" r:id="rId11"/>
    <p:sldId id="257" r:id="rId12"/>
    <p:sldId id="393" r:id="rId13"/>
    <p:sldId id="389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13.3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9" y="3429000"/>
            <a:ext cx="908948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289" y="1219200"/>
            <a:ext cx="5181600" cy="263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0" y="2962274"/>
            <a:ext cx="53816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4" y="2743200"/>
            <a:ext cx="5475240" cy="11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3" y="2971800"/>
            <a:ext cx="526440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655320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1026" name="Picture 2" descr="https://ecdn.teacherspayteachers.com/thumbitem/4th-Grade-Area-and-Perimeter-PowerPoint-3411768-1521228902/original-341176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239000" cy="543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1429693"/>
            <a:ext cx="5026182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530" y="1408568"/>
            <a:ext cx="41910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7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2245140"/>
            <a:ext cx="5867400" cy="459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</a:t>
            </a:r>
            <a:r>
              <a:rPr lang="en-US" sz="3200" dirty="0" smtClean="0"/>
              <a:t>pg.729 </a:t>
            </a:r>
            <a:endParaRPr lang="en-US" sz="3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" y="653089"/>
            <a:ext cx="5450941" cy="205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</a:t>
            </a:r>
            <a:r>
              <a:rPr lang="en-US" sz="3200" dirty="0" smtClean="0"/>
              <a:t>. 730 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653843"/>
            <a:ext cx="69818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7" y="2452279"/>
            <a:ext cx="5511345" cy="437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the </a:t>
            </a:r>
            <a:r>
              <a:rPr lang="en-US" sz="5400" dirty="0" smtClean="0"/>
              <a:t>combined area of a shape</a:t>
            </a:r>
            <a:r>
              <a:rPr lang="en-US" sz="5400" dirty="0" smtClean="0"/>
              <a:t>. 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428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</a:t>
            </a:r>
            <a:r>
              <a:rPr lang="en-US" sz="3200" dirty="0" smtClean="0"/>
              <a:t>. 731 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" y="838200"/>
            <a:ext cx="8998818" cy="498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1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 </a:t>
            </a:r>
            <a:r>
              <a:rPr lang="en-US" sz="3200" dirty="0" smtClean="0"/>
              <a:t>733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84980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49246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</a:t>
            </a:r>
            <a:r>
              <a:rPr lang="en-US" dirty="0" smtClean="0"/>
              <a:t>. 732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" y="1066800"/>
            <a:ext cx="909117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3484</TotalTime>
  <Words>78</Words>
  <Application>Microsoft Office PowerPoint</Application>
  <PresentationFormat>On-screen Show (4:3)</PresentationFormat>
  <Paragraphs>22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732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765</cp:revision>
  <dcterms:created xsi:type="dcterms:W3CDTF">2018-04-25T09:49:31Z</dcterms:created>
  <dcterms:modified xsi:type="dcterms:W3CDTF">2019-03-26T18:11:13Z</dcterms:modified>
</cp:coreProperties>
</file>