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02" r:id="rId3"/>
    <p:sldId id="375" r:id="rId4"/>
    <p:sldId id="374" r:id="rId5"/>
    <p:sldId id="373" r:id="rId6"/>
    <p:sldId id="260" r:id="rId7"/>
    <p:sldId id="347" r:id="rId8"/>
    <p:sldId id="394" r:id="rId9"/>
    <p:sldId id="338" r:id="rId10"/>
    <p:sldId id="391" r:id="rId11"/>
    <p:sldId id="395" r:id="rId12"/>
    <p:sldId id="257" r:id="rId13"/>
    <p:sldId id="393" r:id="rId14"/>
    <p:sldId id="389" r:id="rId15"/>
    <p:sldId id="267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13.4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643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93218"/>
            <a:ext cx="5105809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7000"/>
            <a:ext cx="5410200" cy="782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68718"/>
            <a:ext cx="4976812" cy="50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1430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List the factors of 12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40386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List the multiples  of 12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6" name="Picture 2" descr="https://ecdn.teacherspayteachers.com/thumbitem/4th-Grade-Area-and-Perimeter-PowerPoint-3411768-1521228902/original-3411768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239000" cy="543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94212"/>
            <a:ext cx="7924800" cy="587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73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</a:t>
            </a:r>
            <a:r>
              <a:rPr lang="en-US" sz="3200" dirty="0" smtClean="0"/>
              <a:t>. 737 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843"/>
            <a:ext cx="70294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144" y="3276600"/>
            <a:ext cx="5358456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</a:t>
            </a:r>
            <a:r>
              <a:rPr lang="en-US" sz="3200" dirty="0" smtClean="0"/>
              <a:t>pg.738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7185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68"/>
            <a:ext cx="8940800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129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</a:t>
            </a:r>
            <a:r>
              <a:rPr lang="en-US" sz="5400" dirty="0" smtClean="0"/>
              <a:t>missing dimensions. 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428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On your own – </a:t>
            </a:r>
            <a:r>
              <a:rPr lang="en-US" sz="3200" dirty="0" smtClean="0"/>
              <a:t>pg. </a:t>
            </a:r>
            <a:r>
              <a:rPr lang="en-US" sz="3200" dirty="0" smtClean="0"/>
              <a:t>739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1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</a:t>
            </a:r>
            <a:r>
              <a:rPr lang="en-US" sz="3200" dirty="0" smtClean="0"/>
              <a:t>741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" y="914400"/>
            <a:ext cx="898443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5" y="685800"/>
            <a:ext cx="910954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</a:t>
            </a:r>
            <a:r>
              <a:rPr lang="en-US" dirty="0" smtClean="0"/>
              <a:t>. 740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" y="990600"/>
            <a:ext cx="901013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3522</TotalTime>
  <Words>84</Words>
  <Application>Microsoft Office PowerPoint</Application>
  <PresentationFormat>On-screen Show (4:3)</PresentationFormat>
  <Paragraphs>24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740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776</cp:revision>
  <dcterms:created xsi:type="dcterms:W3CDTF">2018-04-25T09:49:31Z</dcterms:created>
  <dcterms:modified xsi:type="dcterms:W3CDTF">2019-03-27T16:34:54Z</dcterms:modified>
</cp:coreProperties>
</file>