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347" r:id="rId3"/>
    <p:sldId id="391" r:id="rId4"/>
    <p:sldId id="393" r:id="rId5"/>
    <p:sldId id="394" r:id="rId6"/>
    <p:sldId id="395" r:id="rId7"/>
    <p:sldId id="39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13</a:t>
            </a:r>
          </a:p>
          <a:p>
            <a:r>
              <a:rPr lang="en-US" smtClean="0"/>
              <a:t>Lesson </a:t>
            </a:r>
            <a:r>
              <a:rPr lang="en-US" smtClean="0"/>
              <a:t>13.5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1026" name="Picture 2" descr="https://ecdn.teacherspayteachers.com/thumbitem/4th-Grade-Area-and-Perimeter-PowerPoint-3411768-1521228902/original-3411768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4400"/>
            <a:ext cx="7239000" cy="543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pg.738 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400"/>
            <a:ext cx="87185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5428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On your own – pg. 739</a:t>
            </a:r>
            <a:endParaRPr lang="en-US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12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768667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042" y="1824038"/>
            <a:ext cx="6918908" cy="411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4623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"/>
            <a:ext cx="86487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176" y="1752600"/>
            <a:ext cx="64008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1441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969" y="1726571"/>
            <a:ext cx="6181032" cy="5103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071"/>
            <a:ext cx="65627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015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3530</TotalTime>
  <Words>21</Words>
  <Application>Microsoft Office PowerPoint</Application>
  <PresentationFormat>On-screen Show (4:3)</PresentationFormat>
  <Paragraphs>6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Let’s Look Back!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777</cp:revision>
  <dcterms:created xsi:type="dcterms:W3CDTF">2018-04-25T09:49:31Z</dcterms:created>
  <dcterms:modified xsi:type="dcterms:W3CDTF">2020-04-29T13:55:21Z</dcterms:modified>
</cp:coreProperties>
</file>