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1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7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40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5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0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035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8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6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85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91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9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4C4AC-F11F-4C8D-BB36-8096E48397FD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A359C-3B62-49E9-B1B6-8ADC65DD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4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7766050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9200" y="457200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Review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4981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6350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16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3998"/>
            <a:ext cx="4191000" cy="13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26" y="1295400"/>
            <a:ext cx="4267200" cy="156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329252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356520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07" y="1287100"/>
            <a:ext cx="3609261" cy="1075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5" y="1219200"/>
            <a:ext cx="4191000" cy="194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4681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6619511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4" y="1143000"/>
            <a:ext cx="6477000" cy="359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3733800" cy="2604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" y="1295400"/>
            <a:ext cx="3473701" cy="2299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4889292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432581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5562600" cy="36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346031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2895600" cy="197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447800"/>
            <a:ext cx="32010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Review</a:t>
            </a:r>
            <a:endParaRPr lang="en-US" dirty="0"/>
          </a:p>
        </p:txBody>
      </p:sp>
      <p:pic>
        <p:nvPicPr>
          <p:cNvPr id="20482" name="Picture 2" descr="SNAGHTML14c930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43051" y="2750740"/>
            <a:ext cx="6981831" cy="124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SNAGHTML14cb58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35600" y="2669212"/>
            <a:ext cx="6817911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39</Words>
  <Application>Microsoft Office PowerPoint</Application>
  <PresentationFormat>On-screen Show (4:3)</PresentationFormat>
  <Paragraphs>20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  <vt:lpstr>Quarter Review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</dc:creator>
  <cp:lastModifiedBy>david</cp:lastModifiedBy>
  <cp:revision>3</cp:revision>
  <dcterms:created xsi:type="dcterms:W3CDTF">2020-10-18T10:12:02Z</dcterms:created>
  <dcterms:modified xsi:type="dcterms:W3CDTF">2020-10-18T10:46:50Z</dcterms:modified>
</cp:coreProperties>
</file>