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29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3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47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59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00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90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5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79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9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6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52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F2E43-B99F-4AA6-987F-6B16FB2F88EA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4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036"/>
            <a:ext cx="7772400" cy="1470025"/>
          </a:xfrm>
        </p:spPr>
        <p:txBody>
          <a:bodyPr/>
          <a:lstStyle/>
          <a:p>
            <a:r>
              <a:rPr lang="en-US" dirty="0" smtClean="0"/>
              <a:t>Fraction 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43000"/>
            <a:ext cx="5348288" cy="5372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42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Add Fractions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284431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085567" cy="277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33400"/>
            <a:ext cx="535874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H="1">
            <a:off x="3048000" y="3276600"/>
            <a:ext cx="38100" cy="1066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44000" cy="29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038" y="506389"/>
            <a:ext cx="5334000" cy="119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H="1">
            <a:off x="2362200" y="3505200"/>
            <a:ext cx="76200" cy="1066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9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200"/>
            <a:ext cx="52520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91440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572000" y="3481387"/>
            <a:ext cx="0" cy="938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519" y="533400"/>
            <a:ext cx="537358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916709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78" y="2514600"/>
            <a:ext cx="9174178" cy="240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38200"/>
            <a:ext cx="4526666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5744424" y="3657600"/>
            <a:ext cx="0" cy="914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57200"/>
            <a:ext cx="5562600" cy="123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9164593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3848100" y="4572000"/>
            <a:ext cx="0" cy="1066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33400"/>
            <a:ext cx="4682836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95368" cy="25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H="1">
            <a:off x="2514600" y="3276600"/>
            <a:ext cx="76200" cy="990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175" y="457200"/>
            <a:ext cx="466624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9160599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"/>
            <a:ext cx="4610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371724"/>
            <a:ext cx="9118257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990" y="533400"/>
            <a:ext cx="4724400" cy="106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913638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568190" y="3733800"/>
            <a:ext cx="0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806" y="419100"/>
            <a:ext cx="485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9144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599160" y="3429000"/>
            <a:ext cx="0" cy="762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57200"/>
            <a:ext cx="492578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" y="2362200"/>
            <a:ext cx="9138557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7505700" y="3733800"/>
            <a:ext cx="38100" cy="838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</Words>
  <Application>Microsoft Office PowerPoint</Application>
  <PresentationFormat>On-screen Show (4:3)</PresentationFormat>
  <Paragraphs>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Fraction Fluency</vt:lpstr>
      <vt:lpstr>Add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 Fluency</dc:title>
  <dc:creator>david</dc:creator>
  <cp:lastModifiedBy>david</cp:lastModifiedBy>
  <cp:revision>15</cp:revision>
  <dcterms:created xsi:type="dcterms:W3CDTF">2018-02-03T11:11:07Z</dcterms:created>
  <dcterms:modified xsi:type="dcterms:W3CDTF">2019-01-07T15:58:43Z</dcterms:modified>
</cp:coreProperties>
</file>