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29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63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647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59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00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190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53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179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994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66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352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44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036"/>
            <a:ext cx="7772400" cy="1470025"/>
          </a:xfrm>
        </p:spPr>
        <p:txBody>
          <a:bodyPr/>
          <a:lstStyle/>
          <a:p>
            <a:r>
              <a:rPr lang="en-US" dirty="0" smtClean="0"/>
              <a:t>Fraction 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143000"/>
            <a:ext cx="5348288" cy="5372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420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Improper Fractions &amp; Mixed Numbers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2844312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814" y="381000"/>
            <a:ext cx="486335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8" y="1735374"/>
            <a:ext cx="9147018" cy="3760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533400" y="3886200"/>
            <a:ext cx="8077200" cy="152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448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539436"/>
            <a:ext cx="47053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08603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268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57200"/>
            <a:ext cx="4953000" cy="1067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199"/>
            <a:ext cx="9144000" cy="2239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268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914689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04800"/>
            <a:ext cx="447008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V="1">
            <a:off x="685800" y="3581400"/>
            <a:ext cx="7848600" cy="76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268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33400"/>
            <a:ext cx="461851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799"/>
            <a:ext cx="9144000" cy="3705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533400" y="4038600"/>
            <a:ext cx="838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268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33400"/>
            <a:ext cx="4564284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54" y="1828800"/>
            <a:ext cx="915305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268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09600"/>
            <a:ext cx="4728464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28800"/>
            <a:ext cx="9144001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268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33400"/>
            <a:ext cx="4708566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9136536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268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799" y="609600"/>
            <a:ext cx="498513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53" y="2057400"/>
            <a:ext cx="9161353" cy="30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762000" y="3989561"/>
            <a:ext cx="7086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268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685800"/>
            <a:ext cx="4937369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688" y="2438400"/>
            <a:ext cx="9175688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268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599" y="609600"/>
            <a:ext cx="451412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113136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268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57200"/>
            <a:ext cx="463137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9129358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609600" y="4114800"/>
            <a:ext cx="8001000" cy="76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268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7</Words>
  <Application>Microsoft Office PowerPoint</Application>
  <PresentationFormat>On-screen Show (4:3)</PresentationFormat>
  <Paragraphs>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Fraction Fluency</vt:lpstr>
      <vt:lpstr>Improper Fractions &amp; Mixed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Fraction Fluency</dc:title>
  <dc:creator>david</dc:creator>
  <cp:lastModifiedBy>david</cp:lastModifiedBy>
  <cp:revision>30</cp:revision>
  <dcterms:created xsi:type="dcterms:W3CDTF">2018-02-03T11:11:07Z</dcterms:created>
  <dcterms:modified xsi:type="dcterms:W3CDTF">2018-02-03T20:19:19Z</dcterms:modified>
</cp:coreProperties>
</file>