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2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0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5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7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9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6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5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F2E43-B99F-4AA6-987F-6B16FB2F88EA}" type="datetimeFigureOut">
              <a:rPr lang="en-US" smtClean="0"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4EC9-61B8-4F6D-8D61-CCA6B577C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4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36"/>
            <a:ext cx="7772400" cy="1470025"/>
          </a:xfrm>
        </p:spPr>
        <p:txBody>
          <a:bodyPr/>
          <a:lstStyle/>
          <a:p>
            <a:r>
              <a:rPr lang="en-US" dirty="0" smtClean="0"/>
              <a:t>Fraction 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5348288" cy="537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2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Multiply Fractions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84431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0"/>
            <a:ext cx="415531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76400"/>
            <a:ext cx="913151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8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85800"/>
            <a:ext cx="412623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259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57200"/>
            <a:ext cx="455174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81199"/>
            <a:ext cx="9144001" cy="2613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09600"/>
            <a:ext cx="417846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" y="1981200"/>
            <a:ext cx="9151388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62000"/>
            <a:ext cx="4319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" y="2265088"/>
            <a:ext cx="9051956" cy="26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88406"/>
            <a:ext cx="417846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9600"/>
            <a:ext cx="4220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0" y="2561610"/>
            <a:ext cx="9152300" cy="212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464424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" y="2396182"/>
            <a:ext cx="9140982" cy="293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455174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5463"/>
            <a:ext cx="9144000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"/>
            <a:ext cx="44890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1700"/>
            <a:ext cx="9144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14400"/>
            <a:ext cx="476767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075174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62000"/>
            <a:ext cx="4692316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599"/>
            <a:ext cx="9144000" cy="348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964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Fraction Fluency</vt:lpstr>
      <vt:lpstr>Multiply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Fluency</dc:title>
  <dc:creator>david</dc:creator>
  <cp:lastModifiedBy>david</cp:lastModifiedBy>
  <cp:revision>36</cp:revision>
  <dcterms:created xsi:type="dcterms:W3CDTF">2018-02-03T11:11:07Z</dcterms:created>
  <dcterms:modified xsi:type="dcterms:W3CDTF">2018-02-03T20:19:52Z</dcterms:modified>
</cp:coreProperties>
</file>