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8" r:id="rId12"/>
    <p:sldId id="277" r:id="rId13"/>
    <p:sldId id="279" r:id="rId14"/>
    <p:sldId id="28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29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3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47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59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00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90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5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79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9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6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52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4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036"/>
            <a:ext cx="7772400" cy="1470025"/>
          </a:xfrm>
        </p:spPr>
        <p:txBody>
          <a:bodyPr/>
          <a:lstStyle/>
          <a:p>
            <a:r>
              <a:rPr lang="en-US" dirty="0" smtClean="0"/>
              <a:t>Fraction 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43000"/>
            <a:ext cx="5348288" cy="5372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42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Subtract Fractions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284431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85800"/>
            <a:ext cx="4767674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9106984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5791200" y="3571875"/>
            <a:ext cx="2590800" cy="8658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535874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15" y="2286000"/>
            <a:ext cx="9180215" cy="279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6553200" y="3681032"/>
            <a:ext cx="2057400" cy="8147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914400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533400"/>
            <a:ext cx="45847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648200" y="3681032"/>
            <a:ext cx="3962400" cy="8147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9144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09600"/>
            <a:ext cx="4114800" cy="92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7620000" y="3505200"/>
            <a:ext cx="990600" cy="838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7467"/>
            <a:ext cx="9144000" cy="270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57200"/>
            <a:ext cx="495104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2743200" y="3522133"/>
            <a:ext cx="5791200" cy="8212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9144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748" y="609600"/>
            <a:ext cx="4754504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3429000" y="3681032"/>
            <a:ext cx="5486400" cy="890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6722"/>
            <a:ext cx="9144000" cy="249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609600"/>
            <a:ext cx="498763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5715000" y="3505200"/>
            <a:ext cx="3124200" cy="838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530469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91440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3581400" y="3576637"/>
            <a:ext cx="5334000" cy="91916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136571"/>
            <a:ext cx="9150791" cy="26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09600"/>
            <a:ext cx="52006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575394" y="3352800"/>
            <a:ext cx="3120806" cy="89735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26005"/>
            <a:ext cx="9144000" cy="2750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33400"/>
            <a:ext cx="4937369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572000" y="3668228"/>
            <a:ext cx="2057400" cy="8147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85800"/>
            <a:ext cx="51577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914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3200400" y="3657600"/>
            <a:ext cx="2895600" cy="10433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685800"/>
            <a:ext cx="5571281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08" y="2286000"/>
            <a:ext cx="916210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762500" y="3733800"/>
            <a:ext cx="1028700" cy="890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</Words>
  <Application>Microsoft Office PowerPoint</Application>
  <PresentationFormat>On-screen Show (4:3)</PresentationFormat>
  <Paragraphs>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Fraction Fluency</vt:lpstr>
      <vt:lpstr>Subtract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 Fluency</dc:title>
  <dc:creator>david</dc:creator>
  <cp:lastModifiedBy>david</cp:lastModifiedBy>
  <cp:revision>22</cp:revision>
  <dcterms:created xsi:type="dcterms:W3CDTF">2018-02-03T11:11:07Z</dcterms:created>
  <dcterms:modified xsi:type="dcterms:W3CDTF">2018-02-03T20:08:47Z</dcterms:modified>
</cp:coreProperties>
</file>