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338" r:id="rId4"/>
    <p:sldId id="349" r:id="rId5"/>
    <p:sldId id="352" r:id="rId6"/>
    <p:sldId id="353" r:id="rId7"/>
    <p:sldId id="354" r:id="rId8"/>
    <p:sldId id="346" r:id="rId9"/>
    <p:sldId id="257" r:id="rId10"/>
    <p:sldId id="293" r:id="rId11"/>
    <p:sldId id="350" r:id="rId12"/>
    <p:sldId id="351" r:id="rId13"/>
    <p:sldId id="344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399"/>
            <a:ext cx="6434742" cy="502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Math Journal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442912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Math Journal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6928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6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Journal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371600"/>
            <a:ext cx="85915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43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Journal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" y="1371600"/>
            <a:ext cx="89576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0" y="48006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Explain your reasoning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6142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Journal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713839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17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Write an Equation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063122"/>
            <a:ext cx="74199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</a:t>
            </a:r>
            <a:r>
              <a:rPr lang="en-US" sz="5400" dirty="0" smtClean="0"/>
              <a:t>make Equivalent Fractions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Spiral review- </a:t>
            </a:r>
            <a:r>
              <a:rPr lang="en-US" sz="4400" dirty="0" smtClean="0"/>
              <a:t>Pg. </a:t>
            </a:r>
            <a:r>
              <a:rPr lang="en-US" sz="4400" dirty="0" smtClean="0"/>
              <a:t>332 </a:t>
            </a:r>
            <a:endParaRPr lang="en-US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305800" cy="570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Problem Solving Pg</a:t>
            </a:r>
            <a:r>
              <a:rPr lang="en-US" dirty="0" smtClean="0"/>
              <a:t>. </a:t>
            </a:r>
            <a:r>
              <a:rPr lang="en-US" dirty="0" smtClean="0"/>
              <a:t>331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44600"/>
            <a:ext cx="8830561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61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Check Pg</a:t>
            </a:r>
            <a:r>
              <a:rPr lang="en-US" dirty="0" smtClean="0"/>
              <a:t>. </a:t>
            </a:r>
            <a:r>
              <a:rPr lang="en-US" dirty="0" smtClean="0"/>
              <a:t>332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" y="1447800"/>
            <a:ext cx="9029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321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</a:t>
            </a:r>
            <a:r>
              <a:rPr lang="en-US" sz="4000" b="1" dirty="0" smtClean="0"/>
              <a:t>Quiz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760164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</a:t>
            </a:r>
            <a:r>
              <a:rPr lang="en-US" dirty="0" smtClean="0"/>
              <a:t>330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16214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</TotalTime>
  <Words>62</Words>
  <Application>Microsoft Office PowerPoint</Application>
  <PresentationFormat>On-screen Show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Fluency </vt:lpstr>
      <vt:lpstr>PowerPoint Presentation</vt:lpstr>
      <vt:lpstr>PowerPoint Presentation</vt:lpstr>
      <vt:lpstr>Math Journal</vt:lpstr>
      <vt:lpstr>Math Journal</vt:lpstr>
      <vt:lpstr>Math Journal</vt:lpstr>
      <vt:lpstr>PowerPoint Presentation</vt:lpstr>
      <vt:lpstr>PowerPoint Presentation</vt:lpstr>
      <vt:lpstr>PowerPoint Presentation</vt:lpstr>
      <vt:lpstr>Problem Solving Pg. 331</vt:lpstr>
      <vt:lpstr>Lesson Check Pg. 332</vt:lpstr>
      <vt:lpstr>PowerPoint Presentation</vt:lpstr>
      <vt:lpstr>Exit Ticket – pg. 330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507</cp:revision>
  <dcterms:created xsi:type="dcterms:W3CDTF">2018-04-25T09:49:31Z</dcterms:created>
  <dcterms:modified xsi:type="dcterms:W3CDTF">2021-04-18T05:55:22Z</dcterms:modified>
</cp:coreProperties>
</file>