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301" r:id="rId3"/>
    <p:sldId id="300" r:id="rId4"/>
    <p:sldId id="299" r:id="rId5"/>
    <p:sldId id="289" r:id="rId6"/>
    <p:sldId id="290" r:id="rId7"/>
    <p:sldId id="295" r:id="rId8"/>
    <p:sldId id="291" r:id="rId9"/>
    <p:sldId id="296" r:id="rId10"/>
    <p:sldId id="292" r:id="rId11"/>
    <p:sldId id="297" r:id="rId12"/>
    <p:sldId id="293" r:id="rId13"/>
    <p:sldId id="298" r:id="rId14"/>
    <p:sldId id="294" r:id="rId15"/>
    <p:sldId id="28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6</a:t>
            </a:r>
          </a:p>
          <a:p>
            <a:r>
              <a:rPr lang="en-US" dirty="0" smtClean="0"/>
              <a:t>Lesson 6.2 Problem Solving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57201"/>
            <a:ext cx="593481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6681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28600"/>
            <a:ext cx="85090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3442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6406"/>
            <a:ext cx="4946761" cy="6602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7026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799" y="304800"/>
            <a:ext cx="84582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Teach and Reteach – pg. 334</a:t>
            </a:r>
            <a:endParaRPr lang="en-US" sz="4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9" y="1032468"/>
            <a:ext cx="7543800" cy="5825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689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228600"/>
            <a:ext cx="716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Spiral Review pg. 338</a:t>
            </a:r>
            <a:endParaRPr lang="en-US" sz="44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09624"/>
            <a:ext cx="8382000" cy="5979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3209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5" y="114300"/>
            <a:ext cx="7677150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5057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2400"/>
            <a:ext cx="7239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Problem Solving Pg. 337</a:t>
            </a:r>
            <a:endParaRPr lang="en-US" sz="4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4" y="912788"/>
            <a:ext cx="9107786" cy="557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4380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067800" cy="551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4630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13" y="1295400"/>
            <a:ext cx="8982387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38200" y="228600"/>
            <a:ext cx="571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Lesson Check – Pg. 338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87406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0288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0124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336</a:t>
            </a:r>
            <a:endParaRPr lang="en-US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4" y="914400"/>
            <a:ext cx="9114576" cy="4638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857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8" y="381000"/>
            <a:ext cx="9037622" cy="4491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4172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8" y="609600"/>
            <a:ext cx="9052711" cy="5626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867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Exit Ticket – pg. 336 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1828800"/>
            <a:ext cx="8686800" cy="4151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1611</TotalTime>
  <Words>45</Words>
  <Application>Microsoft Office PowerPoint</Application>
  <PresentationFormat>On-screen Show (4:3)</PresentationFormat>
  <Paragraphs>10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 336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333</cp:revision>
  <dcterms:created xsi:type="dcterms:W3CDTF">2018-04-25T09:49:31Z</dcterms:created>
  <dcterms:modified xsi:type="dcterms:W3CDTF">2021-04-19T15:00:07Z</dcterms:modified>
</cp:coreProperties>
</file>