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6" r:id="rId3"/>
    <p:sldId id="297" r:id="rId4"/>
    <p:sldId id="298" r:id="rId5"/>
    <p:sldId id="257" r:id="rId6"/>
    <p:sldId id="293" r:id="rId7"/>
    <p:sldId id="290" r:id="rId8"/>
    <p:sldId id="294" r:id="rId9"/>
    <p:sldId id="295" r:id="rId10"/>
    <p:sldId id="262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6.3 Problem Solving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" y="609600"/>
            <a:ext cx="904214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91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vid\AppData\Local\Temp\SNAGHTML2fb647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" y="533400"/>
            <a:ext cx="9108364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86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" y="152400"/>
            <a:ext cx="91182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10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make fractions</a:t>
            </a:r>
            <a:endParaRPr lang="en-US" sz="5400" dirty="0"/>
          </a:p>
          <a:p>
            <a:pPr algn="ctr"/>
            <a:r>
              <a:rPr lang="en-US" sz="5400" dirty="0" smtClean="0"/>
              <a:t>in simplest form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8800" y="1524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Pg. 340</a:t>
            </a:r>
            <a:endParaRPr lang="en-US" sz="4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29386"/>
            <a:ext cx="9028223" cy="402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56" y="665430"/>
            <a:ext cx="870642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600" y="152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Pg. 344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242"/>
            <a:ext cx="9144000" cy="635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Pg. 343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6677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62" y="762000"/>
            <a:ext cx="894474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762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Pg. 344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7158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341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8" y="1219200"/>
            <a:ext cx="897603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4" y="685800"/>
            <a:ext cx="9121366" cy="56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342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" y="1524000"/>
            <a:ext cx="9053465" cy="40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53</Words>
  <Application>Microsoft Office PowerPoint</Application>
  <PresentationFormat>On-screen Show (4:3)</PresentationFormat>
  <Paragraphs>16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342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343</cp:revision>
  <dcterms:created xsi:type="dcterms:W3CDTF">2018-04-25T09:49:31Z</dcterms:created>
  <dcterms:modified xsi:type="dcterms:W3CDTF">2021-04-20T15:20:02Z</dcterms:modified>
</cp:coreProperties>
</file>