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94" r:id="rId4"/>
    <p:sldId id="295" r:id="rId5"/>
    <p:sldId id="296" r:id="rId6"/>
    <p:sldId id="297" r:id="rId7"/>
    <p:sldId id="257" r:id="rId8"/>
    <p:sldId id="289" r:id="rId9"/>
    <p:sldId id="290" r:id="rId10"/>
    <p:sldId id="291" r:id="rId11"/>
    <p:sldId id="292" r:id="rId12"/>
    <p:sldId id="293" r:id="rId13"/>
    <p:sldId id="262" r:id="rId14"/>
    <p:sldId id="26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Lesson 6.5 Problem Solving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Measurement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878"/>
            <a:ext cx="2667000" cy="684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7999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76600"/>
            <a:ext cx="898022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387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57163"/>
            <a:ext cx="8709385" cy="563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39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6" y="0"/>
            <a:ext cx="909990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95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8362950" cy="6840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554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equivalent fractions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799" y="15089"/>
            <a:ext cx="845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Teach and Reteach – pg.351 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7178"/>
            <a:ext cx="5138739" cy="233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" y="3078081"/>
            <a:ext cx="89535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59683"/>
            <a:ext cx="7804150" cy="586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76200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Page 356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41887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399"/>
            <a:ext cx="8915400" cy="514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228600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Page 349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11902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990600"/>
            <a:ext cx="902181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76200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Page 356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42100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8982032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3048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Page 348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27972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Pg.354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88270"/>
            <a:ext cx="8920017" cy="175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71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Exit Ticket – pg. 354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2235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51</Words>
  <Application>Microsoft Office PowerPoint</Application>
  <PresentationFormat>On-screen Show (4:3)</PresentationFormat>
  <Paragraphs>17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Fluency 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354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365</cp:revision>
  <dcterms:created xsi:type="dcterms:W3CDTF">2018-04-25T09:49:31Z</dcterms:created>
  <dcterms:modified xsi:type="dcterms:W3CDTF">2021-04-21T15:50:30Z</dcterms:modified>
</cp:coreProperties>
</file>