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93" r:id="rId4"/>
    <p:sldId id="257" r:id="rId5"/>
    <p:sldId id="302" r:id="rId6"/>
    <p:sldId id="337" r:id="rId7"/>
    <p:sldId id="338" r:id="rId8"/>
    <p:sldId id="262" r:id="rId9"/>
    <p:sldId id="267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6.5 Problem Solvin</a:t>
            </a:r>
            <a:r>
              <a:rPr lang="en-US" dirty="0"/>
              <a:t>g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Measurement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43200" cy="687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  Pg.360 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21841"/>
            <a:ext cx="8048625" cy="57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compare fractions using benchmarks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71782"/>
            <a:ext cx="8070850" cy="598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1524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Page 364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73388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Pg. 363</a:t>
            </a:r>
            <a:endParaRPr lang="en-US" sz="4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763000" cy="535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481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" y="914400"/>
            <a:ext cx="897239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18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Pg. 364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92157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362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713436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067800" cy="569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362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19200"/>
            <a:ext cx="901211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53</Words>
  <Application>Microsoft Office PowerPoint</Application>
  <PresentationFormat>On-screen Show (4:3)</PresentationFormat>
  <Paragraphs>16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Fluency 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362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371</cp:revision>
  <dcterms:created xsi:type="dcterms:W3CDTF">2018-04-25T09:49:31Z</dcterms:created>
  <dcterms:modified xsi:type="dcterms:W3CDTF">2021-05-02T09:04:45Z</dcterms:modified>
</cp:coreProperties>
</file>