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0" r:id="rId3"/>
    <p:sldId id="257" r:id="rId4"/>
    <p:sldId id="290" r:id="rId5"/>
    <p:sldId id="287" r:id="rId6"/>
    <p:sldId id="289" r:id="rId7"/>
    <p:sldId id="288" r:id="rId8"/>
    <p:sldId id="267" r:id="rId9"/>
    <p:sldId id="28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6</a:t>
            </a:r>
          </a:p>
          <a:p>
            <a:r>
              <a:rPr lang="en-US" dirty="0" smtClean="0"/>
              <a:t>Lesson 6.7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5181600" cy="3763962"/>
          </a:xfrm>
        </p:spPr>
        <p:txBody>
          <a:bodyPr>
            <a:normAutofit/>
          </a:bodyPr>
          <a:lstStyle/>
          <a:p>
            <a:r>
              <a:rPr lang="en-US" dirty="0" smtClean="0"/>
              <a:t>Fluency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Division is the inverse of multiplication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36968"/>
            <a:ext cx="2749527" cy="6894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compare fractions using common denominators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438"/>
            <a:ext cx="8039100" cy="671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0" y="71438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Page 358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50030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81000"/>
            <a:ext cx="9131677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5269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47799"/>
            <a:ext cx="8915400" cy="3628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33600" y="1524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Pg. 370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80752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47675"/>
            <a:ext cx="6705600" cy="5499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0" y="228600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Page 370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280752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058459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368 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199" y="990600"/>
            <a:ext cx="6477001" cy="5694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1716</TotalTime>
  <Words>40</Words>
  <Application>Microsoft Office PowerPoint</Application>
  <PresentationFormat>On-screen Show (4:3)</PresentationFormat>
  <Paragraphs>14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Fluency  Division is the inverse of multiplication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368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378</cp:revision>
  <dcterms:created xsi:type="dcterms:W3CDTF">2018-04-25T09:49:31Z</dcterms:created>
  <dcterms:modified xsi:type="dcterms:W3CDTF">2021-05-03T15:11:51Z</dcterms:modified>
</cp:coreProperties>
</file>