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90" r:id="rId5"/>
    <p:sldId id="287" r:id="rId6"/>
    <p:sldId id="289" r:id="rId7"/>
    <p:sldId id="288" r:id="rId8"/>
    <p:sldId id="267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/>
              <a:t>Chapter 6</a:t>
            </a:r>
          </a:p>
          <a:p>
            <a:r>
              <a:rPr lang="en-US" dirty="0"/>
              <a:t>Lesson 6.7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/>
              <a:t>Fluency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Volume: The amount of space inside something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6C5FBC-DFC5-4514-8CBA-51F1FEDCD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2620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Will you be able to do this?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Yes!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Maybe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I can compare fractions using common denominators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8"/>
            <a:ext cx="8039100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0" y="71438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Page 358</a:t>
            </a:r>
          </a:p>
        </p:txBody>
      </p:sp>
    </p:spTree>
    <p:extLst>
      <p:ext uri="{BB962C8B-B14F-4D97-AF65-F5344CB8AC3E}">
        <p14:creationId xmlns:p14="http://schemas.microsoft.com/office/powerpoint/2010/main" val="405003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C1E8B-0D1E-484F-A8C2-767BECCA1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6710"/>
            <a:ext cx="9144000" cy="36645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5FE426-8836-4E7B-AD63-96F34DE9CC07}"/>
              </a:ext>
            </a:extLst>
          </p:cNvPr>
          <p:cNvSpPr txBox="1"/>
          <p:nvPr/>
        </p:nvSpPr>
        <p:spPr>
          <a:xfrm>
            <a:off x="2514600" y="3048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Page 375</a:t>
            </a:r>
          </a:p>
        </p:txBody>
      </p:sp>
    </p:spTree>
    <p:extLst>
      <p:ext uri="{BB962C8B-B14F-4D97-AF65-F5344CB8AC3E}">
        <p14:creationId xmlns:p14="http://schemas.microsoft.com/office/powerpoint/2010/main" val="1605269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52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Pg. 376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5AD15A-9BB7-4090-B32D-722DBD7F1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17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5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28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Page 376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DBE60-CD16-4FF5-BB4D-A62007B71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597"/>
            <a:ext cx="9144000" cy="506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5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Calculator Problem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58459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/>
              <a:t>Exit Ticket – pg. 368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990600"/>
            <a:ext cx="6477001" cy="569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52</Words>
  <Application>Microsoft Office PowerPoint</Application>
  <PresentationFormat>On-screen Show (4:3)</PresentationFormat>
  <Paragraphs>15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Fluency  Volume: The amount of space inside something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368 </vt:lpstr>
    </vt:vector>
  </TitlesOfParts>
  <Company>DOD Education Activity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 Mercen</cp:lastModifiedBy>
  <cp:revision>380</cp:revision>
  <dcterms:created xsi:type="dcterms:W3CDTF">2018-04-25T09:49:31Z</dcterms:created>
  <dcterms:modified xsi:type="dcterms:W3CDTF">2021-05-05T05:38:24Z</dcterms:modified>
</cp:coreProperties>
</file>