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02" r:id="rId3"/>
    <p:sldId id="260" r:id="rId4"/>
    <p:sldId id="257" r:id="rId5"/>
    <p:sldId id="303" r:id="rId6"/>
    <p:sldId id="304" r:id="rId7"/>
    <p:sldId id="305" r:id="rId8"/>
    <p:sldId id="306" r:id="rId9"/>
    <p:sldId id="307" r:id="rId10"/>
    <p:sldId id="267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235409"/>
              </p:ext>
            </p:extLst>
          </p:nvPr>
        </p:nvGraphicFramePr>
        <p:xfrm>
          <a:off x="1447800" y="1828800"/>
          <a:ext cx="609600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18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24</a:t>
                      </a:r>
                    </a:p>
                    <a:p>
                      <a:pPr algn="ctr"/>
                      <a:endParaRPr lang="en-US" sz="3600" dirty="0" smtClean="0"/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51</a:t>
                      </a:r>
                    </a:p>
                    <a:p>
                      <a:pPr algn="ctr"/>
                      <a:endParaRPr lang="en-US" sz="3600" dirty="0" smtClean="0"/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0" y="3810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From Earlier…</a:t>
            </a:r>
          </a:p>
          <a:p>
            <a:pPr algn="ctr"/>
            <a:r>
              <a:rPr lang="en-US" sz="3600" dirty="0" smtClean="0"/>
              <a:t>Make factor rainbows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Imagine the fraction strips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687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fraction models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387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24000"/>
            <a:ext cx="91567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5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389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457325"/>
            <a:ext cx="90297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72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390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622425"/>
            <a:ext cx="887730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7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Page 390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65650"/>
            <a:ext cx="8001000" cy="576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7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387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600200"/>
            <a:ext cx="884274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7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067800" cy="565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374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901787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53</Words>
  <Application>Microsoft Office PowerPoint</Application>
  <PresentationFormat>On-screen Show (4:3)</PresentationFormat>
  <Paragraphs>22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Fluency  Imagine the fraction strips</vt:lpstr>
      <vt:lpstr>PowerPoint Presentation</vt:lpstr>
      <vt:lpstr>Page 387</vt:lpstr>
      <vt:lpstr>Page 389</vt:lpstr>
      <vt:lpstr>Page 390</vt:lpstr>
      <vt:lpstr>Page 390</vt:lpstr>
      <vt:lpstr>Page 387</vt:lpstr>
      <vt:lpstr>Calculator Problem</vt:lpstr>
      <vt:lpstr>Exit Ticket – pg. 374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403</cp:revision>
  <dcterms:created xsi:type="dcterms:W3CDTF">2018-04-25T09:49:31Z</dcterms:created>
  <dcterms:modified xsi:type="dcterms:W3CDTF">2021-05-05T13:45:45Z</dcterms:modified>
</cp:coreProperties>
</file>