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93" r:id="rId4"/>
    <p:sldId id="257" r:id="rId5"/>
    <p:sldId id="302" r:id="rId6"/>
    <p:sldId id="337" r:id="rId7"/>
    <p:sldId id="338" r:id="rId8"/>
    <p:sldId id="262" r:id="rId9"/>
    <p:sldId id="267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7.5 Problem Solvin</a:t>
            </a:r>
            <a:r>
              <a:rPr lang="en-US" dirty="0"/>
              <a:t>g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" y="1143000"/>
            <a:ext cx="9098552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  </a:t>
            </a:r>
            <a:r>
              <a:rPr lang="en-US" sz="4400" dirty="0" smtClean="0"/>
              <a:t>Pg.410 </a:t>
            </a:r>
            <a:endParaRPr lang="en-US" sz="4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" y="1066800"/>
            <a:ext cx="914648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</a:t>
            </a:r>
            <a:r>
              <a:rPr lang="en-US" sz="5400" dirty="0" smtClean="0"/>
              <a:t>add and subtract fractions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524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Page 414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798730"/>
            <a:ext cx="9021907" cy="476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73388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Pg.413 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04385"/>
            <a:ext cx="7772400" cy="576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481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Pg. 414 </a:t>
            </a:r>
            <a:endParaRPr lang="en-US" sz="3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4" y="1020590"/>
            <a:ext cx="879157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157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</a:t>
            </a:r>
            <a:r>
              <a:rPr lang="en-US" sz="3600" dirty="0" smtClean="0"/>
              <a:t>. 411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4" y="1219200"/>
            <a:ext cx="9077706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199"/>
            <a:ext cx="9144000" cy="568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</a:t>
            </a:r>
            <a:r>
              <a:rPr lang="en-US" dirty="0" smtClean="0"/>
              <a:t>pg.411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72" y="1371599"/>
            <a:ext cx="9071572" cy="3303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49</Words>
  <Application>Microsoft Office PowerPoint</Application>
  <PresentationFormat>On-screen Show (4:3)</PresentationFormat>
  <Paragraphs>16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Fluency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pg.411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380</cp:revision>
  <dcterms:created xsi:type="dcterms:W3CDTF">2018-04-25T09:49:31Z</dcterms:created>
  <dcterms:modified xsi:type="dcterms:W3CDTF">2019-05-05T17:21:02Z</dcterms:modified>
</cp:coreProperties>
</file>