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338" r:id="rId4"/>
    <p:sldId id="339" r:id="rId5"/>
    <p:sldId id="257" r:id="rId6"/>
    <p:sldId id="293" r:id="rId7"/>
    <p:sldId id="290" r:id="rId8"/>
    <p:sldId id="262" r:id="rId9"/>
    <p:sldId id="342" r:id="rId10"/>
    <p:sldId id="267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7.7 &amp; 7.8 Problem Solving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2085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423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49316"/>
            <a:ext cx="6130383" cy="194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133600"/>
            <a:ext cx="4038600" cy="20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7091"/>
            <a:ext cx="580510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Pg.424 </a:t>
            </a:r>
            <a:endParaRPr lang="en-US" sz="32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6705600" cy="129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4999"/>
            <a:ext cx="4876800" cy="465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</a:t>
            </a:r>
            <a:r>
              <a:rPr lang="en-US" sz="4400" dirty="0" smtClean="0"/>
              <a:t>. </a:t>
            </a:r>
            <a:r>
              <a:rPr lang="en-US" sz="4400" dirty="0" smtClean="0"/>
              <a:t>428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077200" cy="5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pg</a:t>
            </a:r>
            <a:r>
              <a:rPr lang="en-US" sz="4000" dirty="0" smtClean="0"/>
              <a:t>. </a:t>
            </a:r>
            <a:r>
              <a:rPr lang="en-US" sz="4000" dirty="0" smtClean="0"/>
              <a:t>433 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7419"/>
            <a:ext cx="8991600" cy="548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426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92535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431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8797949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29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68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pg.426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52574"/>
            <a:ext cx="8753233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67</Words>
  <Application>Microsoft Office PowerPoint</Application>
  <PresentationFormat>On-screen Show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pg.426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447</cp:revision>
  <dcterms:created xsi:type="dcterms:W3CDTF">2018-04-25T09:49:31Z</dcterms:created>
  <dcterms:modified xsi:type="dcterms:W3CDTF">2019-05-07T16:40:35Z</dcterms:modified>
</cp:coreProperties>
</file>