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45" r:id="rId3"/>
    <p:sldId id="260" r:id="rId4"/>
    <p:sldId id="257" r:id="rId5"/>
    <p:sldId id="346" r:id="rId6"/>
    <p:sldId id="347" r:id="rId7"/>
    <p:sldId id="348" r:id="rId8"/>
    <p:sldId id="267" r:id="rId9"/>
    <p:sldId id="28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7</a:t>
            </a:r>
          </a:p>
          <a:p>
            <a:r>
              <a:rPr lang="en-US" dirty="0" smtClean="0"/>
              <a:t>Lesson 7.8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964" y="914400"/>
            <a:ext cx="7264836" cy="589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0964" y="152400"/>
            <a:ext cx="70362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Let’s Look Back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4860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" y="1066800"/>
            <a:ext cx="9036424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add and subtract mixed numbers with renaming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Pg. 434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04515"/>
            <a:ext cx="8763000" cy="575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589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434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3" y="1828800"/>
            <a:ext cx="8962331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089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440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24000"/>
            <a:ext cx="88645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114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6" y="873124"/>
            <a:ext cx="9035813" cy="560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pg.432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8918656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2159</TotalTime>
  <Words>45</Words>
  <Application>Microsoft Office PowerPoint</Application>
  <PresentationFormat>On-screen Show (4:3)</PresentationFormat>
  <Paragraphs>15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Fluency </vt:lpstr>
      <vt:lpstr>PowerPoint Presentation</vt:lpstr>
      <vt:lpstr>Pg. 434</vt:lpstr>
      <vt:lpstr>Pg. 434</vt:lpstr>
      <vt:lpstr>Pg. 440</vt:lpstr>
      <vt:lpstr>Calculator Problem</vt:lpstr>
      <vt:lpstr>Exit Ticket – pg.432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462</cp:revision>
  <dcterms:created xsi:type="dcterms:W3CDTF">2018-04-25T09:49:31Z</dcterms:created>
  <dcterms:modified xsi:type="dcterms:W3CDTF">2021-05-12T13:47:52Z</dcterms:modified>
</cp:coreProperties>
</file>