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0" r:id="rId3"/>
    <p:sldId id="338" r:id="rId4"/>
    <p:sldId id="257" r:id="rId5"/>
    <p:sldId id="293" r:id="rId6"/>
    <p:sldId id="290" r:id="rId7"/>
    <p:sldId id="339" r:id="rId8"/>
    <p:sldId id="262" r:id="rId9"/>
    <p:sldId id="267" r:id="rId10"/>
    <p:sldId id="28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7</a:t>
            </a:r>
          </a:p>
          <a:p>
            <a:r>
              <a:rPr lang="en-US" dirty="0" smtClean="0"/>
              <a:t>Lesson </a:t>
            </a:r>
            <a:r>
              <a:rPr lang="en-US" dirty="0" smtClean="0"/>
              <a:t>7.6 Problem Solving</a:t>
            </a:r>
            <a:endParaRPr lang="en-US" dirty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274638"/>
            <a:ext cx="23622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Fluency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4400"/>
            <a:ext cx="8991600" cy="4726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01853" y="64541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-  Pg. 417 </a:t>
            </a:r>
            <a:endParaRPr lang="en-US" sz="3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838200"/>
            <a:ext cx="5562600" cy="1505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0" y="2381588"/>
            <a:ext cx="8813549" cy="4066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512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show improper fractions and mixed numbers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152400"/>
            <a:ext cx="815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Pg</a:t>
            </a:r>
            <a:r>
              <a:rPr lang="en-US" sz="4400" dirty="0" smtClean="0"/>
              <a:t>. </a:t>
            </a:r>
            <a:r>
              <a:rPr lang="en-US" sz="4400" dirty="0" smtClean="0"/>
              <a:t>422 </a:t>
            </a:r>
            <a:endParaRPr lang="en-US" sz="4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598" y="804628"/>
            <a:ext cx="7908202" cy="5875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671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228600"/>
            <a:ext cx="807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pg</a:t>
            </a:r>
            <a:r>
              <a:rPr lang="en-US" sz="4000" dirty="0" smtClean="0"/>
              <a:t>. </a:t>
            </a:r>
            <a:r>
              <a:rPr lang="en-US" sz="4000" dirty="0" smtClean="0"/>
              <a:t>421 </a:t>
            </a:r>
            <a:endParaRPr lang="en-US" sz="4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36486"/>
            <a:ext cx="8699322" cy="5464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1527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Pg. 422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600200"/>
            <a:ext cx="9107927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1698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 </a:t>
            </a:r>
            <a:r>
              <a:rPr lang="en-US" sz="3600" dirty="0" smtClean="0"/>
              <a:t>419</a:t>
            </a:r>
            <a:endParaRPr lang="en-US" sz="36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66799"/>
            <a:ext cx="7848600" cy="4430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10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0"/>
            <a:ext cx="9144000" cy="5691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1143000"/>
          </a:xfrm>
        </p:spPr>
        <p:txBody>
          <a:bodyPr/>
          <a:lstStyle/>
          <a:p>
            <a:r>
              <a:rPr lang="en-US" dirty="0" smtClean="0"/>
              <a:t>Exit Ticket – pg.420 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219200"/>
            <a:ext cx="8945796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2065</TotalTime>
  <Words>57</Words>
  <Application>Microsoft Office PowerPoint</Application>
  <PresentationFormat>On-screen Show (4:3)</PresentationFormat>
  <Paragraphs>16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Fluency </vt:lpstr>
      <vt:lpstr>PowerPoint Presentation</vt:lpstr>
      <vt:lpstr>PowerPoint Presentation</vt:lpstr>
      <vt:lpstr>PowerPoint Presentation</vt:lpstr>
      <vt:lpstr>PowerPoint Presentation</vt:lpstr>
      <vt:lpstr>Pg. 422</vt:lpstr>
      <vt:lpstr>PowerPoint Presentation</vt:lpstr>
      <vt:lpstr>Calculator Problem</vt:lpstr>
      <vt:lpstr>Exit Ticket – pg.420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441</cp:revision>
  <dcterms:created xsi:type="dcterms:W3CDTF">2018-04-25T09:49:31Z</dcterms:created>
  <dcterms:modified xsi:type="dcterms:W3CDTF">2019-05-06T17:03:02Z</dcterms:modified>
</cp:coreProperties>
</file>