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5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4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4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0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5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9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8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9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4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2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42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86366-65B7-4B49-A0BD-5ED058AA3556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597A1-1CC8-4E3D-851C-8A56A4DDE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1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2400"/>
            <a:ext cx="7772400" cy="1470025"/>
          </a:xfrm>
        </p:spPr>
        <p:txBody>
          <a:bodyPr/>
          <a:lstStyle/>
          <a:p>
            <a:r>
              <a:rPr lang="en-US" dirty="0" smtClean="0"/>
              <a:t>First Quarter Review</a:t>
            </a:r>
            <a:endParaRPr lang="en-US" dirty="0"/>
          </a:p>
        </p:txBody>
      </p:sp>
      <p:sp>
        <p:nvSpPr>
          <p:cNvPr id="4" name="AutoShape 2" descr="data:image/jpeg;base64,/9j/4AAQSkZJRgABAQAAAQABAAD/2wCEAAoGBxMUExYUFBQYGBYZGhsZGRoaGRwaIRoZGhwcGiEbHB8cICsiGhwoHR0bIzQjKCwuMTExGiI5PDcwOyswMS4BCwsLDw4PHRERHTIoIikwMDA2MDMwMjAwOTAwMTAyOTA5MDAyOTAyMDAwMDAwMDAwMDAwMDAxOTAwMDAwOTAwMP/AABEIAPkAygMBIgACEQEDEQH/xAAcAAACAgMBAQAAAAAAAAAAAAAFBgMEAAIHAQj/xABMEAABAgQEAgYFCgMFBgYDAAABAhEAAxIhBAUxQVFhBhMicYGRMnKhsdEHFDNCUmKyweHwFSOSJFPC4/EWY4OTotJzgqPD0+IXNEP/xAAaAQACAwEBAAAAAAAAAAAAAAACAwABBAUG/8QAMREAAgIBAwMCAwcEAwAAAAAAAQIAEQMSITEEQVETYQUisRQycYGRofBCwdHhFTPx/9oADAMBAAIRAxEAPwDsUxYSCSWADk8AIpJz3DnSan2/CJ8z+hmeor8JhPwOXKSLhzxhuPGGuzJ3jV/GpDt1gfgx+EbjNZJ0X7FfCF3qSC5TFqWw2gzhHmEFhr+Iy/tH+lXwjw5nL+0f6VfCKMulQfTujSfLSRzgfSEvTCQzOV9o/wBKvhHvz+XxP9KvhAJDxOhagIs4R5k0Qt8/RxP9KvhGHHy+J/pV8IDzMYraM6xZEV6MmmE/4xJ/vB5H4R4c6kf3g8j8IWsdgph9BQAblrzcRRwmVrUrtO/70hgwLV3AN3VRz/jUj+8HkfhGfxuR/eDyPwgErKCQN+ca/wAGYuXivRXzC0mHVZ/hwWM1IPAv8I2OdyBrMHkfhCtiOjpWqqrugjhcBZiBaIcK+ZAphhOdSDpMB7gT+Ub/AMWlfa/6VfCBP8MH1Sx9kDUTlfOuqWpHVUcWNdVN38A3MQplReTJpjP/ABiR/eDyPwj3+Kyvtf8ASr4QFxOSsa0rYC99AIpjMKKDUCldNBYl6tNAWfnBFEH9UgWNH8Sl/aP9KvhHn8Rl/aP9KvhAaXPfeJ5c2BVFYalNj2llK2MLyMSlb0l21sR74mijlqnUvuT/AIovQDCjUEz2MjIyKlSrmv0M31F/hMJuNzfqsUElToMpNSOHaIr0OjuTYMk8Icsz+hm+ov8ACY53mWOWpYLJmyJklQK0ejLBYKBXSag4DWtUXG8GnEJeYxdFsaJ8pQWpKpgWtwkuySo0+Dacmi5iJG20L3QAqlpmIUqUEIKxQlqnCmKlnhYt3ngIZ5l4ZjJqMlUWiOY5iz1IO4849+bcxDrgyjfh4x5NKtoumQY8VhS2njEuSUZKy8FZSgwiicKx3iVSVC+0Wd5JYmSQdLRTLpLRuVq4xXVMO8UBJLkqerhEvz1hA/rVAODEZxBO8TTcu4RGNOwjReLPdFIzjEZUqLCSiZYxeJmlCqGCqTSfvNZ/GFPKMP8A2hCikIUlIrlqVdKk2ZPFPAbBuAg5meNVKlFW4YtycPz08tYDrm0zTMSKgvWYkOACQA99WYc2fuw9W6rpHuD+UAtGbETxMQqWo9lQYgFnHBxFfCyZaEhCUmkFwCSprvvzvEOHQVB0gs5F92LP5iJkoUI2aEcAkAwgxEp/xSYgOZSXb6s1JfcNvoR5iLAxs6wMkDiesH78P9YGoy5QAfDS7aUrOt9H8N/dFnApmJZPVBCADop7u/K2v6RWPGqClFDwJGYk2Yw5JjEorqe9OiVHjwEFP4lL+9/Qr4QvYNXaU/BP+KLqJ7QLYgTcqoYk4pKiwd2e6VC3iOYieBeXzwqZ3IV70wUjOwo1BlbM/opnqK/CY4zMmiUaSCqWVG1iCk0/V2Ozj8mjs2Z/RTPUV+ExwTGYk1g3DgFLKqBsNORvrF0NBuRWKttGjJs2QorR1ZpWStYFILBRIlqqAFBck3OvAtDxgsylq+sDtrpHIsrE0qel2LHnezvs7Xg6iSuUlDzLkgG9nJdRGjnnt4xpwrqUkyny0Z08Ll7iIJ6Uk2LQqSsYsaKPjeL+CzVZLEP3Q44CNxBXOph2XL+9FqVJ5mB87NJUlIVMcE6J3PwgDjumE5VpSQgdzn2xzs/Vqhrk+06ODo8ucWo28nYRuVKOx9kQz8MswhTs4xCtZqvAke6PZGc4hNxNX4l/fGcfEPabf+Hy1yP3jr80UNojVJ5QIyrpasqSiakFy1SbEd40MMM1KtQXBuOYjZg6lcvHM5+fp3wNTiVDKPCIzIEEZKFcomGHPAGHl6iDBFI4RgY7QSWqUn0lIHiI2lTZKrJWgnkRCvtOO6sfrL0NV1EPpWlMxaAghTEhfa+jUEuhRYhQ9J3FiPCKmFny0VSgKygdoC5BAKm7gfa14Z5vRyWlSphFKK1EJKSoJFBSbu1BCUqFmGg1hbGEmdaUzAmYtSKCUpTYhatD4lnGjRh6kajqggQplGYqVJSo2PZSL3Ls6j56d3GGASlMxgNl2FAormGm4lpCQgVA0Enf0iBvxg0MW66QKUpJdR+sGs3Jyb/d5w3psrBaf2AkqpH1ZiNaHe0EUzE8fZGmLxEqWkrWsAD9sBueUb7lmLOY4hUuZSFqS6UkkICgxKw76g2NgOGkWZQmFj1xUmxYoSHHOzxNj8OqZMJSsp7CLW4qLnnduFoiw+CWguqYVd49zQS028A2DUOZB9IfUPvTB2AOQfSn1D70wejLl++ZUq5l9FM9RX4THz2HUoKtYBwODNbx2j6FzL6KZ6ivwmPnrCzayEm3E/lpb9TCWJC1IOYaymctBQgGmrizCp2JJta/lG3z2oArWGCyWqANNRB2clwNHZtN4rzEJCak7DstdmcPyIPuMDcFPJJC7l3fzctzJHlExZyFKyOg1TomX4VcyWlRBch7XDPrrBGcU4ZAUQDMV6I4fePKAvQjNFhkHtJ1H3RwEe5njDNmKmHcsBwSNBFdV8QPphFO55mz4d0C5cmpuB/KledMUtRUokk6kxqERJLS5Yfv9IgxOPCbJLDc6FX/AGjl5xxgSTQnqxY+VRJTh+Ibvt748VIIDtbjAedjI0l5ipBcEjuhnpt5hHbvDmGDLB4BR8kkw6dHMUJmHS+svsnuGn/S3lCJl+Zy5jvZTEBhYkgjwN+7uhi6Iz0oTPUr0UpSSOJdTeMM6ZjjyW205nxDH6uInuKr9ajDi8xlyUlSiXdgndRbblzhWzLP5s1w9Kdkpt58Yp5lj1TllavAcBwEQiKz9Q2Q+3iTpegTENTi2+kwkmPGibqizlgOJLDzMYJb6EHuIPujLc36lkmFzSagU1FSN0qJI/SCWFTLmCbMQLqSApJISzk24O2iu7wD0xJhpypagtOo22I4HlDEy0wMw9V0ePKLUU3mFsux05QKFBKBqGA0Je3AcCTxtpF6RhZCUjcg1OouX48No0zDEy+rE52QoO2pB3ccrwn59nKyVISKEXBcgqV4bD3x6HAmN1Bu/FzzTllbSRxHDMc2w8oXWCosAkKBLni2g5wo5hjVzMT23CEEUpewSwJfmQ7nwgNhcWlJ7SQQdACznarcpGrbwwYjEpUtK0yqiQEFIBetNgDxDWDc3dgz2tdhLWjvGjK1qmus6kJduPai0rDEhop9G8QtKVdallFiRunWx5sx8YsZhn8tCkykCqaogBL6PurgOWpgVtRUjEEy/k8mmZ/5D70wZgLlU8mcpLeik3fV6DpsIMRmc6jcFtjIMy+imeor8Jj55XLYIULnc63NiBH0NmX0Uz1FfhMfPEieKQGpD233+PuhL8CReYVwCR1TkgAVcwTUSHG29u7jAzLVGqq3iW5effBHLwTKO6a1VWG7N+9ngYmalAUkh+0GY7Xu/ltCO5AhtHjo9aTMUXemkWayi227fnHqRHuTzEnDLYKF0G+44x4mOdk+8Z6H4WoGEn3muJmUpUeLDwLk+5vGF/EznLQbzb6J+B94/QwGybCGdNQkaqUB3OdfAXhmADTc3s1L9fyhPBdGZqiOsIQk3ckG3IJOve0HEdGcIAylzFHiKQPIgt5xbWliQNBYd0SBEY26t77TC2R2Apq/CLuP6Kyyp5c1Se9IJ9hEWZo6uXSFE1EFVqfRcaObdp4MrkQJzpNJR3q/wwSZ2dgCYzCdTAX/AAbyoIt4TCqUCpKKmsA7AqOjkkMP3vFcJixm+O6jDSwDSVut+8sPYI14MXquFl9b1Po49Q5upSzLKMUXWsEtrSQoJHckmkQIE1aDF/JOlEyWVEKBfVz3h+4A+2LXSHCoUlE6W1KxdtAsatwB+Mbs3TekLG4iOi+Ieu2hhR7Vx+FTbL8X1ib+kNeY0fvdn7xziy0A8iW0xI4lvMN+cHimORlXS1CbzsZdy6d/KmoLMkVhwTyNh4eZhczDCFUxMyatKXQCpDdvRyEgPq+vc/M9gXBW392r2B/yhGzjHrWVhQspVelOjh+Gxv3x1fhl/eFbWPeec+IoBl/EXNJq6VeiQNg7/wCsE5HSKVKl0JTMVMqeo9lr/VAcvzJhdQT6QJ3cB9BoCecZ17OQLkAeEdotc5w2jxknSxagtpYSpcxIfVgzWdypT3jSVImJxExReoLUQTxLsX7iDwYQu5DiygkJLVMknk7ltx4cIbETJs4pWlaUFYAKibApdiOALm0UbrbvCWuY49HB2gd6CCddCkXO+msH4VOh7CYtDk0oYqNnIIcgbB4a4xuNJqRjZuV8y+imeor8Jj5zQlzc2CbljwPt/fKPo3MfopnqK9xj52lqJWztqOJ4EDjC24kXmGMsW8mYSk6qLv8AWsLjvbzgMtUkuqpVeyeyxLtsL7wbyYCh7s5I4l0pu+zA91oBZukCc3Z8HYXOvEtrrGZR87CMYbx76NGuStIIUCioF79li3ONxAPolmQlKSE0mt7HyZ9hsO+GLF4ehXI3Hdw8Iw50Ia52fheUUUPPMhnSa0KRx07xp+Y8YHdCk0Y5CVWuoX40qHvgoIw4dClom3TMQQQpPLZQ+sPI84DHk07HidDMpZSB7/uJL0szleEWCuQooXdKwbEtoezZWttxo8R9FOkXzpU3s0hARbV6qv8At9sGc0xsnEIKJiXSoMpJDi3jq9310gXkWUyMMV9VX22eog2S7aDmYDMOn0HSPmnOxjKRTCqh0CAvSlNpZ5q/wwYlzIFdKfQR6yvcPhGPp/8AsH87TR0+2Zf52MgXILmNuksmrDSiQ6aQDvdNm5GCJlAxuqRXKVK71J7ykhvMvGzp8+l4jrycmLbtvOfYzKJdqSUk7ekBZ+8W74N4aUU4MBVyFhi9mpVpEsrLFKSAQxcA22AIG3ONekM5KUokJ1Q9XeSS3gPeeEdE52dNLTD8MxseoB8byjkst5g5OfL9Wg+Yp5PgShNSvSVtwH6/kIvUxy8zhn2noXcFtpNlq6FLX9lCj4lgPfCJn2MRPxFydKQzMAkd2j3h4xICMOsksVlhzCfDifZCAnLVupYY62fbwjqdEqqmo87/ALzzfxDJqymu20qTAZZIO/oqBtvESZflBCbMZJStAUNWLWvqOF4o4ZBSWIDWLG/ujorkJG8wXLWDXSdQNCxta/C8EVdIJ5T1aAhCUX7IIve5JdRPjA2cntEikMkMxPE8YgM0njcv+ka8bfKLlTpXyTYmZMmz1TFFRoTckn6xJ1joscz+RtbzJ/JCPxGOmRlykazUIcSDMPopnqK9xj52ws5KWSQKhd23PE7/AL4x9E4/6KZ6ivcY4F/CWIKklDgEdxFTt7IzuwAFw15hDJ1ESUvclRHD6iRq1rDlvAHOJB+cGp7s5NtRa8MuUSXlr0JTNVbTs0AajgCIrzMlSVqVWRUX1uLX01vGY5FVyfaMyHiD5CSFIKCaeBDE6HxsdYZsjzcKT1UxyKgATql3v7rRrk2QJnKSkKNvS4WFyNxeCGb4PDSKQqsJKgQtgWUl3cAOzKBt+UJfKjMFPeMwh9WtORJZ2FUljqk6KFwYjEXcgrSnsLE2WoAsntAB2Oug110aCmPyZKkpXKUElTMCklJJ2sQR3ue6Mjpps3t7zrYviIvTkFGL6TEyFxSwM6bNSVS5SFtZQSVEpP3kvUPJjEnV4s2EpSe6Wp/Mgn2xRwN4m7Up7j9RCScRSHUWHE79w1PhA7N8eJoCUpLAvUd7NpsI2w2XTpc6SuaCKlgAqIJLeLw9BoyZ8i9MwsWZky50wOCBq9wdosSsSGF9h7ol+cp4wbnLMVFzCdzGRc+rfT+8QMwb+n9/9SirGOkipntUGCvAkGB8rLZaDUAVK+0o1H4eyDCxzOh90DMKupI7o1Lldl5NfjG4qAOnbzNVAmJMPhiotoNzwEWpOBUQVGyQHJOwFz3xHi8QmqZIS7J6skp9JVaVFgAe/wBkOxYi+52AgZurCil5gnPp61rXLljsoKUp7nAf84AjLZsuqoEds8Xu7P5w8SpQlpUUKVUoIJKgxFyG9kSYN5ijLWolKkLBD8o0nqlD6AO47/2nO+zl1Lk+85pj5eoUbGwfZyQfeIxOGqYywVEasNT6Sh+UNmaZFh1LKSVJUQ1mIToXuLXt42iLD5ZLlroQpQBFjYgEp9IB73UeR4Q37UoFC7mMgCJWNJ9IJNBAcjbU+FoilBw4vBrP5PVTClCyQpKanDalQanTSnzgXhJJSpkvx1b9mOthzBsYMWY/fI6Gm4j1Ee8x0qOdfJKsmbPck9hOvMmOiwRN7whxIMw+imeor3GORqlylemtQKXYBmOhZ/GOuZj9FM9RXuMcpTLBUU0qP2Q2lVxcF94w9WaqXKuSyU/zSpdKFTLOzkMCfawtw74ISJMlIJflcje9weXvihIw3bCGSUhjy94sd34wQkYBa1g0lwov6ig41NwC+sYcm55h87w/kuHQiWqYgM/ZAHtPI6xS6SYHrZC07gVDvS5/DV4tBWZITLSiWl2ABvq7DVt4jlTAQFDTbwLe8Rz8mQjJqHbadXp10oD5iv8AJjmXbXhyspV6aCDuNQxsQ1/Aw6YnElawdgQ22+sL+QZBLw8ydNF1TFEI+5Ld6fWO/IDnBdB0MM6rqfUOlfuj6y/TBYsYu9AxTjZwGtMxPkof9sOs2dMCCHIUamsCQ3fbl4wgdEZ7ZnPR/vJwHjWR7o6ChZX2zqdPVGnnr4iNHV5/SxBgdzx/mJzi8gb2ipn2ZYmdh5C5UpcydLmKQsS01UrSB2mAsk2I74X8xz7NZSDMmSpktAZ1KlJADkAOSnckDxhwmTDhcSVAfy56aSOEweifG6fFMCuluNxMzCT0zJJTLaWaiDb+agi55xowlM6K5AP4yi5UhRVHjbzCXRvErmYWUuYqpaqiosB9YjQADQCI+kasSJIOGQpcwTA4SkKNBSrYjRwmN+jo/s0oclfiMHMlRUVAkjTTxjlYkU9VVbWY7KdAJHY/3inl83FSyDifSser7NnAPaKRY30HntB/LMQgoWpMpCSmw3uxPAcIoZ8n+esByxGvqpiXLZgCQll3uSlKixe1wC28b0CDNRoCz+0PMAcAfuQOP8SfMsQSmVUv01pQwA1IKn10AEVMJgZfWTFpmKdZR9VmoSU/mdDoY8zrFpVPwUlK62VMUo7gplMKrBiajsNDBSXhwkE8LwnqepfC40nkXx7zKmNNFnma5j9Xmgbu7H9d4hy4HrUtqyvwmJ8wSypaf90r2Klj84iwNpyO8+4wrKSOotudo7GbxEexi7mhBWskaHju/I99uURKWlg4Fuf3U89X5bRNnZeephSLXG6nIYjg1/8ASI8vw6JqAVkgBSwHZ2d3/dtY0OQu5nIbdouZxNqWTSwZOx+0Q5J52vyjaVhVTU1pASQ5AOvZT6JGxN/KGI9UFlEwIXSz2diFKKUg7sLl9zHrS6yChJSsaUkONWJ1Jtvy8XDqKAAEhoS18lA/nYn1UDxBIbnHRYTegak9bNCU0gIHG+l73vDnHVwNqQGSVsw+imeor3GOTYZRd5a7MblixLsHLX1jrOY/RTPUV7jHFsCtyUEKVZMw0lgwcDZ31HMNC+pTUBDQWaEs9aa3LVkAHcsdfFg/6w0ZBLBmBVmuLXAAHAl9LfGE0yyJp7LpoCgCWuX3GppBLP7rnMuzhMshCUrVYhgUu6izdoWdiXZhGB0JrTCQWd4x4mf6azzP78PdATobjjMRNQrVExSh6qyVexVX9QghJzLDLTRMmqQSi4UAKSoAgWD6HVvfFrAZRhpRSZSiVTEqIJUCCkNwFr+6EDon9NgRvyPynT9bHUq53mIkSlTNVMyRxUdPDc8h3RJlCiZEgquoy5ZJ4mkOfOJsz6JTJygVLSEJ0Fz3nT9sOEEJuSrSAlABSlISLgFgG3hDdO3pihve8s5sdjeJHRzLVLzXFTNEIUXPFS7/AISruJTxh2zDMZUlIMyaiWCQBWQkFrlIfdop5bLSisgMVqqJ4lgH9g8AIizfKJOIIM5NQSCwJUAH10I4DyjNlcZco1/dAA29hAZDdS7nmCE+SpI9L0kHgoXBH74QNzrHGflUxZPbFCVjgtExD/GJFZxKkpCKvRDBy5Yad8LWYZo5nSZIqTiQkBI2mhSWbvAbyjX8O1qSpG3aBpBFXwbH94x9Hf8A9eX4/iMHsmDKV3fnA3IMvmIkpSpBBD2Nt3/OC2XyClRJAAIbUGFIjjqbo1fNS+oyKdVGBZ+GrmKV95Q8lEflFrD4NPItbbWFjHdMUS1qSPtK/ETDN0VzdMzDJmOHWqYW39NQ08IJ+nyOWZjQ/wBysmchaB9paEoWtHs5LhuLDzLfnAtU4HMJ12CZcpIS9qlVKJbR2IvBBMwFaBxV+EFX5RhbAUzhLvcStyAfa5NnUhRWhYS4ShYJsGdUsh3OnZMVsHhFlaVUkBJc3Tp4KMTZkSqlWqU1FvvOkBRHECrud9hFAzVA1JJd/ONvUOpyhqPvvBwhilAiVcxylC1mojW/mbNvtGkvLBLCaT2Q5I35sYLZolNSlgXa/wC/3pFRLgkeTkDUAn2vtCczOWIB28THpEX82QEzVhNipidnJKifC48oim4shiHuCR4k67Dy4xZz8gTUuAewixGjFd/c8b5NLFEsKS5uxbnYOdbHTjGlWAxgmKI+aoW6ASlhSysuVJq8ah+kOMJ3QSYDOmpCVJSlACatSKjc83fyhxjt9NfpCXtIMx+imeor3GPn4Z3MROWqUqmsMbba6FwI+gsw+imeor3GPmvDYcrUACAeJjQwFWYeMnVtLXz1aTUVFRVrcnu8vyi5mE2kSVTF1laagS5KEuQAQGdvfEv+yWLt/LS2xexgvlnQKZM7eImKB2CQLMbXII8IVrRd9vrNHpsdqi+mYxZKla2Ueye9nN/GHPoZWSQUr7KSp6T9ZiB5BwwftQTyvofh0OZqRMuCmsksABY3ZTlzfjwhj+dy0gCpIADAD8hFM4YeIzQQYEmDEk9iXMItqWuOaiB+zBXCYOf1agQkKUKQanI4l9NOEazc7lJ1WG5lrfnEcnpTJV6KnbcBSvcIxjDiA3JihiKm/rNzgVygK2A4uNh3xXxmYAKMuXKQopYGoln4WBJMRYjOFT7t/KsUtcqJdiRslnLawDxk2aoUyyxAuVhKQAv0iElPaIF9d+UJGDGjHTx7x/zsbY/pPM3kSVGuYhwkkKCBSO9qioh4pJl4VCipISwpWk9p7El03ekU3LiNVlZQAihKS4UpJJJAJ7TD0PB3BijiMZMRSqcCpDlQVYFSSG4BgSl+e+pIcLOwMIADtD2H6TTbArmEklIVdYHasS4f23eNM36QT1gSKSywpRUiodmoJHNIqJs+0D+jWEXOJX2ihN1DQF7hAPcb8GLa3vZgpS8QhCSlwlVKE6KCWmAM21LADl3w1MAvUwiX09hBqp9JUQe04SSSCzaAnua5fd9oq4PM1A0LchgBdqfVO2vERDjcV15+cFBQpQpmJIpNSSzqSkAJJATpw74oIxAJbna/7/ZMNLbkRqYAyhj3jLgOvVPT1bzFKc3N2TsXa4F/E2EN+EmLl9uYACEkAEjVTDTueEXJ1TUS5kxHYpUhPWEO5LqKOYASCWuKzrB7M50yaK1ilkpcAu1INwrcF+/TnGLqMQJD1FNkZFK9oeRm4SXb0uyQRbf8zE6sykgskCu7XdiO/hC7iFVIcmyRUW4uGu+j0+6I5hAUCphz5kX8OyfOMGmZRkYcQmrNalKUFFQDClrHle2t/ZE6MSCkJIdjZnd9atefmTAaRLUgJAUNG05+91f9IjWXiiZlBHAh27Xo259njw842O+IBeGpNC1qcOwSNiwJVfuib5siy0hiB+/For4IApVTxTVa7AlyfIxYVY62XUQWtfR3Nt/IxidGvYxgO0I9HEkTVuABSW53EMMAsiW808kH3pg7HpfhpJ6Zb9/rAbmV8x+imeor3GPnXKUgkM9T8LMxILvrb2R9FZj9FM9RX4THGk5ZIlrQuW6QtqkK/wD5KOgP3SCb7RpyOFFRmEW0ITOmMpKEpTqBSQEm6hxIaKM3pvPWqlICXBF3ccwOPAPvGx6DTFuUzQCoktQwHeXipI6EYoK25kHbmSwhAXGBc2Fst8Sx/tPMUhaVKUFJQC5uFNqdAxdiwtaCmGwBOGkzlLWuZNJqHAahkjk2r2MXcjy3CYdKpi5qFLIYmYUFqdk7a790XpnS3DSyxUpZSkHsJdi3hrxgGCtxtFsDR1NKGFyqabJksz/Vpc+LfBjFpWAWD22AHpJSpyUk6dnmxbeIVdOUu8uQovZ1rAu3J+W8T5pjF9XStYQtVlEORc1BIULpdI1aE+kAYrGiarBupDjselKWSm9VKtjLALFRZQvwBN/CBWKxgQkkEGkU1AJVUfRCVFKr1ek97s50gikOszUpU5QkEPrwSwABYghy2uh2Erw0tEyYQFfzFVBNwSxIIIJ1e7aF9LQwY5o1zZeIJUkkIQpKtyQQSKqbu47LtfV+MDMVMKl0gEtdTgB2ZqdSUqI46vziUFAArqWtl1AlSxSdncCzuPbFfo+SVglKWVMBci6UINmUfvFm5G8GibymeM8tCpOGCKQJimUsgmy1PbXYW0a0DMXKSgCa4rBBJBqIG1zpYbkb84Ys8TWipJTUzAjbvD8du+FPMElNdSrFnc6HS3fvEOQN8spUINz0/wBrTMmlRTKSe0SQSqkOo8BwEDcMjDznloSUKdkEl3tZx9XeLeV4/DolTpU09lW2lXLk0L/R+chOISpSuyFOHu/B+MWqGif0htnKkLGNM5SFDDqfUKPNwLjbb2QxlNAll7A0ggkskgW0sxHdAFeNlzJ1SXsAHaxbfj46w3ZTIlhBWtykDuu3t8eMLsUVbuJWUXvNMzWAukUgKHoiz9olj5cIgwuGClMQKkhLhrXUAfEJUb84rYpaFhgQlSXBBVqxHHe+3CMwU9SKphPYKmAPDU8mufIxztB07czmat5Zxcm1It6Xe4UlRLDiH77QCzqYpChqxqUG1BsCATs/u5wwz1hSH3by137m9kLWdrCqQOQPIPYj2vE6ey28OoVy7EqUklgSUp8r2/fHzKjHkMHs5fUuAbW3sP20L2WMra3ZGvrWvzaJcNPaYyz2Veie5w2uuntgcuK2PtKsiOXRRZMxTj6hGjOygIZoWeiSnWToaSCOYIf3+yGaOx0ArAB+P1l3cr5l9FM9RX4THCJWblMsS5stRVSBVb0RdLKYkiO75l9FM9RX4THz3hFFSEyit6xUGSSUkAiluBtyvD8qggXDQ0YYV0qxaQlKFBCAgdql1M19bEvyiDKsbOnTf7ROmFL71FJfRwmzXiHCJ7KEqBdQSk7MH3Gv2bc4M41UuRSmXKJLBJUH3vcb38YVqC7ARyMzHnYSfEZZLMyoMkAEBmAKi4uO4iJlYPDh1LUHV2X5AUsfCKCuj2KnGqYerQLuQ5caMA294tp6NyFklE9RWai7AAJdSfraqGhaF6CeTGEL4hnB5HKICpcxwGLEWsQWOnlGs/CzAvsBXokq7YYH1SC+gsTx0gTkonYYnrlBSWJSS+pIF2Fn1JJ1LbwwdJbykzkMzAsGSkuHuRdQsHsRyMWuMgwRpHEDZlNUghiQblKO2si/aUCbH0hppyF48M3rpdJur0gSUh1M4pBS1jsbgNdmitg14ecgkuRWr0WQWLgBRIcoGyd3YjjWVhJwmEFZD3Ewp0qswVofJ7hgLxbEDaWPMlVLAkzRWp2UEAi4CiCzjQBi3f4RUy6YZaWF2DCkgkuSStT8332PMgnh51UssZmhSoKSAqoauwsnfx4wuYcoQVVgEpugqJdJD3SAA5u7/nA4jZIMLINgRGCfmjy+ypKQxIdKgS3eWL8RClmOY9YSmnqyAd9e6DWHmrmSiO1Tw0dw9XMm/Ek+ZXs/kBKnS99SdX4crNBY0XWZGdgliVsNj1IU41Fv1ixLzJTkhIBNna8C03LRZQk3EaGRYhXaFsqxRqcvc67v+UdEweNbDuoEEjkducIOQ4ErKatDqATDrm8r+zpGwbc6mzRjfTqj3J9PeADiqltSyg99rg2bx590TozCkIBApezDQKBcX90RLk2c6FJSBsd7+APnEE2QVIQ7hSRSdLl1drh++UKpTzOfp8Q5KzEMkcR7G9/xMVJ8lKi/e5HIqAdv3aA3WKSO0XuG4AF9+4NBFE8sQ4cc9b39l/8ASAOLSbWEDXMu5HL7C33KVcge02nf7opZ4Shbp4A9yibjkfhzgjk9pSg3AgchYCB2aTCpY17OvN9Dxd4UtnKTLjt8nqiZkz7NAIPMm/uEOkIfyZTqps4/cT43157w9x1MG2MfnKkGZfRTPUV+Ex84SscsBBBYpsC23B4+jsz+imeor8Jj52x0goCVFlMwsrfmBvtD2rYGEsfMlyySpCsSodYpwQ5UlIsBfs3NhxvEWDTLnzVJS8pMsOSkVFbkWBBZI+LwVyjDhOArCEhRS54G3FRYW1JMA+jOYpCpiVFisliWUSQ4Og7TEM+5dtISFM0AitpbzLMQQpS/QQKaQHvT9Y3CyftW1buHT8xSXmFDMGZLgMVN2mHByAD9YRFiEBRKCEhJUpaQHLsq7A6uQRtZJveIpZQmWoKJJAUSxJNRLOQ+xa9xYPvB1K1TM+K0SkiwBUDLAqBBN3L210ANoKS8qTMwVSpyifSKStQAYudWcnjAHOsQOolpdIVdkhCWBsQ4L0uHIFhrwvPmuNIw6ZUyUgLZwQFDXRgD2S2+7a8SqATKOExpBR1ThlW0TUrm1m25eLwYn5vWFJGyQbMGIcun7O3kNYU8LiGIAexctvsd4IdcAklJVcuBt38u4P7oVkQGNxkwvgcZWqpAYAUgcP2f3wHYtjMKnFn3O7h+fteKpx5FrhrKHtfviXBzAtQGxGjmxZoVo0nVHBgw0yZGPuSVlPZ1ZyQR7DwA5d8UsYUqJDvc8rNb2RdzfBUEhwHGnLm2/PygZNkmhRd21B9p73eDTSdxFsCPlMoS5LLIO1vgYvSqXMUwu45CNZU01Q4gmKBCxy6KyApQIcNcnYj8jtBDM8bWrUgJ1HForZAtMrDFYd16cn1iPF3IL3pdxvt+++MJ3Yws70umWepT1fa1IBB0NRJ29UM/OIZwdNjoKhwsxPxjyZOKk2OjWirImm2tnfx7Phf3QIQ8zGCJviA4I1cEgW7wO91DyiCWtjZv1s3wiWYnsTFA7WPBV28HbygfUULUDp2iORH6GGKO0rciG8DjWURsWb2hj3XiWeoUkt9Xx0Jt4tblAaSVBjqAUu2vd5k+2CEuc4Iu728LN4wl8e9iGpoRu+S9DTZwBsJaG5XP78of4QfkyS06bv8Ay0X8Sfzh+joYPuCSVsz+hmeor8JjhmIyNQF5RWNa0kkMLVMHLGznjHc8z+hmeor8JjneGlSQwqIdLM7gpZmbQhtbXhXVZSlVG4wDdyh0c6Rdko7S1JF0qUEhNO9xUR4Pp4UcyydU1lICEL0AfQOGF2rtxs5OsMuLQmYAhKwkOCVJIClFNR7TelrvwEVV5NJMsJKwAk/VNLHj2d4y/a6qvpcaFi7hsrxK1hKlgpcgqKgSm7Fr1EOAdrVd8UF5bMXMKynqwVhNJJTqSAb6eiADzhxzPo8hek0qJIpBOjDR/a/OI5mEa01ilJqNSHYC1iN76txg060HmWUEAY2SozFCZSRLY0pFJpYAqF3AcPqWKbH0YBdIscS0sKql6izMXvYdl+JTYs+unQJeW4HEMtBZQAYqKlhmIIpKgCN2AjTpDhpaJaFJlSpqrMeqIlhIt2gm40diQL62vsXMpiihnK6ucTycXak228IbZOElLN5WHcuQAyUkv95KrsQACocYtq6M4WcgJRLFSgFHqiAuWXY1AlgHsUtZnZzBa1aWupYjz8Rf93iPDYikvfV4dcH0WIWirDOgS72NVdyFEaKcapLHgxtESujU49lOBovclvRBYh1Eud3SUm+2sQEcVLIJN3KP8ROJSWT2kXN9R+kU1yBQqohOj8rgXaCWSdHMVJmJnfNxSSpJQov2S409LTSxu3GLc7DIWlb4U1qVQpAmoTS7kFyqxAAtsX1EL06TS8Rhcsu/MAYNMgEnrEWTao6qccdvSismQFTyLM79kghu8Wi1O6KzarJSgH0esmyySObM7ndovf7Mz1qDrlghKUgoYuBZmDX49zwVqO8QFa7MIzGQoIJ/lhikgg2DCoEWUKjseMRYpSqkqOgDFhvVp3MDfkInyXo11ZrmKcu4SokbjUOatN/yhkl4ZKZgWkJb6yafSBTSpLvZ0lQ8Ra0ZHfGp5kbG7G4myVqKamYHtG21tuDF/KN8Oo6rZ6S57iWPi/7eGvrB6Rw6QshaAUkAoQpK5aQk6lpakIp9H+W+piYdUqycLL0IamWDSazQDZtUAH7m0FqRuGEH0m8RQZgU8wVeA/WIpBeYoEWsLgakG78CbQ0Jy1a3lrwipJ7BMwhHaNMsGhSSyXKFmkAhliwIEW8XkiJk95kqbSJaJaFomSgGlkkKI1YuNBtDPT2MoK3aKExNNew1HmTfybxjWXNvYtc76AF/h5iC/SbLkyFUhRUFBBvrqq/uPhABElTqYEg792/cxhVcgwSp4j/8li3mzj9xJbg6jHQo5p8kBPXYjVqJbeJU/tceEdLjZiFIJQFSHFya5a0O1SVJfg4Z4QkfJjMFJGKDgBL9Wo2HLrI6HGQTKG5hAkRDT8nSwOziEhWriWfdX+cKGPy2aJk6UmaklK1WNQqoUU21N2do7XHKswzWUnFTkEAnrJhP/MULxk6hdCgoIxDfMo4A4iUl5yaCC0slQIW4fs3dXZBLtFudmwsVKoK7BVx7FaeyN/4nImek/ABQYBuEejMsMEgt9Zo5zOSb0m49alKfjGAQZgRtYP2i7OU+H71iJxCVS1KUfsmipdmJezPccBr4QaXKw80gJSAVEqfnbjEJlCXUUpBKbgVM55g2P6mLx5wOV3hlR2g7CZ4uXNUkoTP/AN3S9YLOxSCQRoxGxi7mfShaVBKsmSq2ldjuxHVMSPGCCc0QtDz5TbtVTszOkxQzubXSiTMKCACQmZTMNripmIvpaOgmZANosoTF6Z0nmBZUjLVJcuhLrUEEasOrYjfS0Xf/AMozgAJ2DsQ30i0OQGJAKNfiImwuVzlAsmaTSACKFl2LVWKinTQvyglisCpaSlchaRSCULlGa6r3SEVUgFrkGx0s0MR1IsCVprvFyZ04mupsLMpIdKBNUAkak2l9p+doqjpcsJKk4MAsKlqJXcO6nUjskg38IYMDlg6004glSkhBSZa2FIAqIZ0EXDvuX5b4noViGebiUmi4ZJJBaku/aQk62PczQSm//ZZUdoAy3NhiVLUZJVMSKiKyXGj2TzEbY7pAqXKNEqliB6RcO+7ft4v4Lon83KZqcUBMp7QYAH1hqUvqG221j2Rh58xAQFuASlazJCgsBmqJUw2L78LwlsSlr7Qgflo8wJh+mIsVS1FQ5vF7/a6YmYpExFFLWJvdttHY6PFObkEgLIVMWS5eiWlIFxpfTwbhF5HRnD+kSprMV282N9hAuuDvBAeWZfSDrVhMshbsQzg7v2W2bYkc4tpn4lYUESwVJSpTdp1UgEpT2bqYuxaySeR8ynASJLJQ76kjx3PfBYEV9Yk0zBooEu/mx8Yys+BTwal6HPeV5GKxssqSZYWUBRcVUqpNBSg09o3tx2teI52KxhCmw6xd3ZRerXYeMTonqQlKBMLABIFjoGDlnJA0J02iabPVMBQubSFJKXoSQAoUmwYMzhoYMmBhRsQPTeLeMROUapqCkPQCQQHSVg66Fwr+k8DECcOZU0pWpCiplgpLpIWkKSQ4BHZ5DbjDhgMvmqV/aJ6MQKitBEtKWclRcH7ylcQKuGmyJaQpS1rlTAv0gZCEqtayhyYabQ4hAv3hUWUYmefJZKpnzv8Aw0fiVHQ4WeiqZQmL6pIApLkBnuNd3d4Zo1Yq0CjFsKNT2MjIyGyp5CHmnyaqnTpkz51SFzFLpEpympRVTV1l9dWh8jIoqDzICRxEid8nLpCRiKd3Eu/mVxVm/JWCzYog6k9W7nj6cdBjIAYkHaFrMQ5PybzEopTjGLuFdTcf+pFhPQSbRSvFJWXsoydOTdZDpGQJ6fGe0v1G8xInfJ6tQY4lL7nqduA/mWiBPyZLCqvnh/5X+ZD9GRfop4k9V/MS8u6CTpMxMyViwkhnHU2UNwR1m8NfUr+0h/UPurizGQa41XgQS5bmL+Y9FxMRMSlaUKWC6ghRZZDVgdYzxLl2QrlpFU8zFfWKkllWbSu1ucG4yK0Ld1L1t5gKZ0YlmtqU1kqWySCond6oGYvoMpah/aTSAOypDuRYEssPa2kOEZEONT2lh28xST0HI0nJHdK/+8VMb8ni5lji2GrCV/mQ8RkLHTYwbqT1X8xIT8niwzYoAf8Ag/5kYfk8Xti2/wCF/mQ7xkT7Pj8Seq/mJqegSmY4gHn1R/8AkiGZ8nkwhvnY/wCT/mQ8x5EHTYh2k9RvMTMv6CTZYY4ur/hEf+5EeL+T+asN88p7pP8AmQ7xkT7Pju6k1t5i50S6LrwillU/ragB6FDMX+0XhjjIyHKoUUIJM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oGBxMUExYUFBQYGBYZGhsZGRoaGRwaIRoZGhwcGiEbHB8cICsiGhwoHR0bIzQjKCwuMTExGiI5PDcwOyswMS4BCwsLDw4PHRERHTIoIikwMDA2MDMwMjAwOTAwMTAyOTA5MDAyOTAyMDAwMDAwMDAwMDAwMDAxOTAwMDAwOTAwMP/AABEIAPkAygMBIgACEQEDEQH/xAAcAAACAgMBAQAAAAAAAAAAAAAFBgMEAAIHAQj/xABMEAABAgQEAgYFCgMFBgYDAAABAhEAAxIhBAUxQVFhBhMicYGRMnKhsdEHFDNCUmKyweHwFSOSJFPC4/EWY4OTotJzgqPD0+IXNEP/xAAaAQACAwEBAAAAAAAAAAAAAAACAwABBAUG/8QAMREAAgIBAwMCAwcEAwAAAAAAAQIAEQMSITEEQVETYQUisRQycYGRofBCwdHhFTPx/9oADAMBAAIRAxEAPwDsUxYSCSWADk8AIpJz3DnSan2/CJ8z+hmeor8JhPwOXKSLhzxhuPGGuzJ3jV/GpDt1gfgx+EbjNZJ0X7FfCF3qSC5TFqWw2gzhHmEFhr+Iy/tH+lXwjw5nL+0f6VfCKMulQfTujSfLSRzgfSEvTCQzOV9o/wBKvhHvz+XxP9KvhAJDxOhagIs4R5k0Qt8/RxP9KvhGHHy+J/pV8IDzMYraM6xZEV6MmmE/4xJ/vB5H4R4c6kf3g8j8IWsdgph9BQAblrzcRRwmVrUrtO/70hgwLV3AN3VRz/jUj+8HkfhGfxuR/eDyPwgErKCQN+ca/wAGYuXivRXzC0mHVZ/hwWM1IPAv8I2OdyBrMHkfhCtiOjpWqqrugjhcBZiBaIcK+ZAphhOdSDpMB7gT+Ub/AMWlfa/6VfCBP8MH1Sx9kDUTlfOuqWpHVUcWNdVN38A3MQplReTJpjP/ABiR/eDyPwj3+Kyvtf8ASr4QFxOSsa0rYC99AIpjMKKDUCldNBYl6tNAWfnBFEH9UgWNH8Sl/aP9KvhHn8Rl/aP9KvhAaXPfeJ5c2BVFYalNj2llK2MLyMSlb0l21sR74mijlqnUvuT/AIovQDCjUEz2MjIyKlSrmv0M31F/hMJuNzfqsUElToMpNSOHaIr0OjuTYMk8Icsz+hm+ov8ACY53mWOWpYLJmyJklQK0ejLBYKBXSag4DWtUXG8GnEJeYxdFsaJ8pQWpKpgWtwkuySo0+Dacmi5iJG20L3QAqlpmIUqUEIKxQlqnCmKlnhYt3ngIZ5l4ZjJqMlUWiOY5iz1IO4849+bcxDrgyjfh4x5NKtoumQY8VhS2njEuSUZKy8FZSgwiicKx3iVSVC+0Wd5JYmSQdLRTLpLRuVq4xXVMO8UBJLkqerhEvz1hA/rVAODEZxBO8TTcu4RGNOwjReLPdFIzjEZUqLCSiZYxeJmlCqGCqTSfvNZ/GFPKMP8A2hCikIUlIrlqVdKk2ZPFPAbBuAg5meNVKlFW4YtycPz08tYDrm0zTMSKgvWYkOACQA99WYc2fuw9W6rpHuD+UAtGbETxMQqWo9lQYgFnHBxFfCyZaEhCUmkFwCSprvvzvEOHQVB0gs5F92LP5iJkoUI2aEcAkAwgxEp/xSYgOZSXb6s1JfcNvoR5iLAxs6wMkDiesH78P9YGoy5QAfDS7aUrOt9H8N/dFnApmJZPVBCADop7u/K2v6RWPGqClFDwJGYk2Yw5JjEorqe9OiVHjwEFP4lL+9/Qr4QvYNXaU/BP+KLqJ7QLYgTcqoYk4pKiwd2e6VC3iOYieBeXzwqZ3IV70wUjOwo1BlbM/opnqK/CY4zMmiUaSCqWVG1iCk0/V2Ozj8mjs2Z/RTPUV+ExwTGYk1g3DgFLKqBsNORvrF0NBuRWKttGjJs2QorR1ZpWStYFILBRIlqqAFBck3OvAtDxgsylq+sDtrpHIsrE0qel2LHnezvs7Xg6iSuUlDzLkgG9nJdRGjnnt4xpwrqUkyny0Z08Ll7iIJ6Uk2LQqSsYsaKPjeL+CzVZLEP3Q44CNxBXOph2XL+9FqVJ5mB87NJUlIVMcE6J3PwgDjumE5VpSQgdzn2xzs/Vqhrk+06ODo8ucWo28nYRuVKOx9kQz8MswhTs4xCtZqvAke6PZGc4hNxNX4l/fGcfEPabf+Hy1yP3jr80UNojVJ5QIyrpasqSiakFy1SbEd40MMM1KtQXBuOYjZg6lcvHM5+fp3wNTiVDKPCIzIEEZKFcomGHPAGHl6iDBFI4RgY7QSWqUn0lIHiI2lTZKrJWgnkRCvtOO6sfrL0NV1EPpWlMxaAghTEhfa+jUEuhRYhQ9J3FiPCKmFny0VSgKygdoC5BAKm7gfa14Z5vRyWlSphFKK1EJKSoJFBSbu1BCUqFmGg1hbGEmdaUzAmYtSKCUpTYhatD4lnGjRh6kajqggQplGYqVJSo2PZSL3Ls6j56d3GGASlMxgNl2FAormGm4lpCQgVA0Enf0iBvxg0MW66QKUpJdR+sGs3Jyb/d5w3psrBaf2AkqpH1ZiNaHe0EUzE8fZGmLxEqWkrWsAD9sBueUb7lmLOY4hUuZSFqS6UkkICgxKw76g2NgOGkWZQmFj1xUmxYoSHHOzxNj8OqZMJSsp7CLW4qLnnduFoiw+CWguqYVd49zQS028A2DUOZB9IfUPvTB2AOQfSn1D70wejLl++ZUq5l9FM9RX4THz2HUoKtYBwODNbx2j6FzL6KZ6ivwmPnrCzayEm3E/lpb9TCWJC1IOYaymctBQgGmrizCp2JJta/lG3z2oArWGCyWqANNRB2clwNHZtN4rzEJCak7DstdmcPyIPuMDcFPJJC7l3fzctzJHlExZyFKyOg1TomX4VcyWlRBch7XDPrrBGcU4ZAUQDMV6I4fePKAvQjNFhkHtJ1H3RwEe5njDNmKmHcsBwSNBFdV8QPphFO55mz4d0C5cmpuB/KledMUtRUokk6kxqERJLS5Yfv9IgxOPCbJLDc6FX/AGjl5xxgSTQnqxY+VRJTh+Ibvt748VIIDtbjAedjI0l5ipBcEjuhnpt5hHbvDmGDLB4BR8kkw6dHMUJmHS+svsnuGn/S3lCJl+Zy5jvZTEBhYkgjwN+7uhi6Iz0oTPUr0UpSSOJdTeMM6ZjjyW205nxDH6uInuKr9ajDi8xlyUlSiXdgndRbblzhWzLP5s1w9Kdkpt58Yp5lj1TllavAcBwEQiKz9Q2Q+3iTpegTENTi2+kwkmPGibqizlgOJLDzMYJb6EHuIPujLc36lkmFzSagU1FSN0qJI/SCWFTLmCbMQLqSApJISzk24O2iu7wD0xJhpypagtOo22I4HlDEy0wMw9V0ePKLUU3mFsux05QKFBKBqGA0Je3AcCTxtpF6RhZCUjcg1OouX48No0zDEy+rE52QoO2pB3ccrwn59nKyVISKEXBcgqV4bD3x6HAmN1Bu/FzzTllbSRxHDMc2w8oXWCosAkKBLni2g5wo5hjVzMT23CEEUpewSwJfmQ7nwgNhcWlJ7SQQdACznarcpGrbwwYjEpUtK0yqiQEFIBetNgDxDWDc3dgz2tdhLWjvGjK1qmus6kJduPai0rDEhop9G8QtKVdallFiRunWx5sx8YsZhn8tCkykCqaogBL6PurgOWpgVtRUjEEy/k8mmZ/5D70wZgLlU8mcpLeik3fV6DpsIMRmc6jcFtjIMy+imeor8Jj55XLYIULnc63NiBH0NmX0Uz1FfhMfPEieKQGpD233+PuhL8CReYVwCR1TkgAVcwTUSHG29u7jAzLVGqq3iW5effBHLwTKO6a1VWG7N+9ngYmalAUkh+0GY7Xu/ltCO5AhtHjo9aTMUXemkWayi227fnHqRHuTzEnDLYKF0G+44x4mOdk+8Z6H4WoGEn3muJmUpUeLDwLk+5vGF/EznLQbzb6J+B94/QwGybCGdNQkaqUB3OdfAXhmADTc3s1L9fyhPBdGZqiOsIQk3ckG3IJOve0HEdGcIAylzFHiKQPIgt5xbWliQNBYd0SBEY26t77TC2R2Apq/CLuP6Kyyp5c1Se9IJ9hEWZo6uXSFE1EFVqfRcaObdp4MrkQJzpNJR3q/wwSZ2dgCYzCdTAX/AAbyoIt4TCqUCpKKmsA7AqOjkkMP3vFcJixm+O6jDSwDSVut+8sPYI14MXquFl9b1Po49Q5upSzLKMUXWsEtrSQoJHckmkQIE1aDF/JOlEyWVEKBfVz3h+4A+2LXSHCoUlE6W1KxdtAsatwB+Mbs3TekLG4iOi+Ieu2hhR7Vx+FTbL8X1ib+kNeY0fvdn7xziy0A8iW0xI4lvMN+cHimORlXS1CbzsZdy6d/KmoLMkVhwTyNh4eZhczDCFUxMyatKXQCpDdvRyEgPq+vc/M9gXBW392r2B/yhGzjHrWVhQspVelOjh+Gxv3x1fhl/eFbWPeec+IoBl/EXNJq6VeiQNg7/wCsE5HSKVKl0JTMVMqeo9lr/VAcvzJhdQT6QJ3cB9BoCecZ17OQLkAeEdotc5w2jxknSxagtpYSpcxIfVgzWdypT3jSVImJxExReoLUQTxLsX7iDwYQu5DiygkJLVMknk7ltx4cIbETJs4pWlaUFYAKibApdiOALm0UbrbvCWuY49HB2gd6CCddCkXO+msH4VOh7CYtDk0oYqNnIIcgbB4a4xuNJqRjZuV8y+imeor8Jj5zQlzc2CbljwPt/fKPo3MfopnqK9xj52lqJWztqOJ4EDjC24kXmGMsW8mYSk6qLv8AWsLjvbzgMtUkuqpVeyeyxLtsL7wbyYCh7s5I4l0pu+zA91oBZukCc3Z8HYXOvEtrrGZR87CMYbx76NGuStIIUCioF79li3ONxAPolmQlKSE0mt7HyZ9hsO+GLF4ehXI3Hdw8Iw50Ia52fheUUUPPMhnSa0KRx07xp+Y8YHdCk0Y5CVWuoX40qHvgoIw4dClom3TMQQQpPLZQ+sPI84DHk07HidDMpZSB7/uJL0szleEWCuQooXdKwbEtoezZWttxo8R9FOkXzpU3s0hARbV6qv8At9sGc0xsnEIKJiXSoMpJDi3jq9310gXkWUyMMV9VX22eog2S7aDmYDMOn0HSPmnOxjKRTCqh0CAvSlNpZ5q/wwYlzIFdKfQR6yvcPhGPp/8AsH87TR0+2Zf52MgXILmNuksmrDSiQ6aQDvdNm5GCJlAxuqRXKVK71J7ykhvMvGzp8+l4jrycmLbtvOfYzKJdqSUk7ekBZ+8W74N4aUU4MBVyFhi9mpVpEsrLFKSAQxcA22AIG3ONekM5KUokJ1Q9XeSS3gPeeEdE52dNLTD8MxseoB8byjkst5g5OfL9Wg+Yp5PgShNSvSVtwH6/kIvUxy8zhn2noXcFtpNlq6FLX9lCj4lgPfCJn2MRPxFydKQzMAkd2j3h4xICMOsksVlhzCfDifZCAnLVupYY62fbwjqdEqqmo87/ALzzfxDJqymu20qTAZZIO/oqBtvESZflBCbMZJStAUNWLWvqOF4o4ZBSWIDWLG/ujorkJG8wXLWDXSdQNCxta/C8EVdIJ5T1aAhCUX7IIve5JdRPjA2cntEikMkMxPE8YgM0njcv+ka8bfKLlTpXyTYmZMmz1TFFRoTckn6xJ1joscz+RtbzJ/JCPxGOmRlykazUIcSDMPopnqK9xj52ws5KWSQKhd23PE7/AL4x9E4/6KZ6ivcY4F/CWIKklDgEdxFTt7IzuwAFw15hDJ1ESUvclRHD6iRq1rDlvAHOJB+cGp7s5NtRa8MuUSXlr0JTNVbTs0AajgCIrzMlSVqVWRUX1uLX01vGY5FVyfaMyHiD5CSFIKCaeBDE6HxsdYZsjzcKT1UxyKgATql3v7rRrk2QJnKSkKNvS4WFyNxeCGb4PDSKQqsJKgQtgWUl3cAOzKBt+UJfKjMFPeMwh9WtORJZ2FUljqk6KFwYjEXcgrSnsLE2WoAsntAB2Oug110aCmPyZKkpXKUElTMCklJJ2sQR3ue6Mjpps3t7zrYviIvTkFGL6TEyFxSwM6bNSVS5SFtZQSVEpP3kvUPJjEnV4s2EpSe6Wp/Mgn2xRwN4m7Up7j9RCScRSHUWHE79w1PhA7N8eJoCUpLAvUd7NpsI2w2XTpc6SuaCKlgAqIJLeLw9BoyZ8i9MwsWZky50wOCBq9wdosSsSGF9h7ol+cp4wbnLMVFzCdzGRc+rfT+8QMwb+n9/9SirGOkipntUGCvAkGB8rLZaDUAVK+0o1H4eyDCxzOh90DMKupI7o1Lldl5NfjG4qAOnbzNVAmJMPhiotoNzwEWpOBUQVGyQHJOwFz3xHi8QmqZIS7J6skp9JVaVFgAe/wBkOxYi+52AgZurCil5gnPp61rXLljsoKUp7nAf84AjLZsuqoEds8Xu7P5w8SpQlpUUKVUoIJKgxFyG9kSYN5ijLWolKkLBD8o0nqlD6AO47/2nO+zl1Lk+85pj5eoUbGwfZyQfeIxOGqYywVEasNT6Sh+UNmaZFh1LKSVJUQ1mIToXuLXt42iLD5ZLlroQpQBFjYgEp9IB73UeR4Q37UoFC7mMgCJWNJ9IJNBAcjbU+FoilBw4vBrP5PVTClCyQpKanDalQanTSnzgXhJJSpkvx1b9mOthzBsYMWY/fI6Gm4j1Ee8x0qOdfJKsmbPck9hOvMmOiwRN7whxIMw+imeor3GORqlylemtQKXYBmOhZ/GOuZj9FM9RXuMcpTLBUU0qP2Q2lVxcF94w9WaqXKuSyU/zSpdKFTLOzkMCfawtw74ISJMlIJflcje9weXvihIw3bCGSUhjy94sd34wQkYBa1g0lwov6ig41NwC+sYcm55h87w/kuHQiWqYgM/ZAHtPI6xS6SYHrZC07gVDvS5/DV4tBWZITLSiWl2ABvq7DVt4jlTAQFDTbwLe8Rz8mQjJqHbadXp10oD5iv8AJjmXbXhyspV6aCDuNQxsQ1/Aw6YnElawdgQ22+sL+QZBLw8ydNF1TFEI+5Ld6fWO/IDnBdB0MM6rqfUOlfuj6y/TBYsYu9AxTjZwGtMxPkof9sOs2dMCCHIUamsCQ3fbl4wgdEZ7ZnPR/vJwHjWR7o6ChZX2zqdPVGnnr4iNHV5/SxBgdzx/mJzi8gb2ipn2ZYmdh5C5UpcydLmKQsS01UrSB2mAsk2I74X8xz7NZSDMmSpktAZ1KlJADkAOSnckDxhwmTDhcSVAfy56aSOEweifG6fFMCuluNxMzCT0zJJTLaWaiDb+agi55xowlM6K5AP4yi5UhRVHjbzCXRvErmYWUuYqpaqiosB9YjQADQCI+kasSJIOGQpcwTA4SkKNBSrYjRwmN+jo/s0oclfiMHMlRUVAkjTTxjlYkU9VVbWY7KdAJHY/3inl83FSyDifSser7NnAPaKRY30HntB/LMQgoWpMpCSmw3uxPAcIoZ8n+esByxGvqpiXLZgCQll3uSlKixe1wC28b0CDNRoCz+0PMAcAfuQOP8SfMsQSmVUv01pQwA1IKn10AEVMJgZfWTFpmKdZR9VmoSU/mdDoY8zrFpVPwUlK62VMUo7gplMKrBiajsNDBSXhwkE8LwnqepfC40nkXx7zKmNNFnma5j9Xmgbu7H9d4hy4HrUtqyvwmJ8wSypaf90r2Klj84iwNpyO8+4wrKSOotudo7GbxEexi7mhBWskaHju/I99uURKWlg4Fuf3U89X5bRNnZeephSLXG6nIYjg1/8ASI8vw6JqAVkgBSwHZ2d3/dtY0OQu5nIbdouZxNqWTSwZOx+0Q5J52vyjaVhVTU1pASQ5AOvZT6JGxN/KGI9UFlEwIXSz2diFKKUg7sLl9zHrS6yChJSsaUkONWJ1Jtvy8XDqKAAEhoS18lA/nYn1UDxBIbnHRYTegak9bNCU0gIHG+l73vDnHVwNqQGSVsw+imeor3GOTYZRd5a7MblixLsHLX1jrOY/RTPUV7jHFsCtyUEKVZMw0lgwcDZ31HMNC+pTUBDQWaEs9aa3LVkAHcsdfFg/6w0ZBLBmBVmuLXAAHAl9LfGE0yyJp7LpoCgCWuX3GppBLP7rnMuzhMshCUrVYhgUu6izdoWdiXZhGB0JrTCQWd4x4mf6azzP78PdATobjjMRNQrVExSh6qyVexVX9QghJzLDLTRMmqQSi4UAKSoAgWD6HVvfFrAZRhpRSZSiVTEqIJUCCkNwFr+6EDon9NgRvyPynT9bHUq53mIkSlTNVMyRxUdPDc8h3RJlCiZEgquoy5ZJ4mkOfOJsz6JTJygVLSEJ0Fz3nT9sOEEJuSrSAlABSlISLgFgG3hDdO3pihve8s5sdjeJHRzLVLzXFTNEIUXPFS7/AISruJTxh2zDMZUlIMyaiWCQBWQkFrlIfdop5bLSisgMVqqJ4lgH9g8AIizfKJOIIM5NQSCwJUAH10I4DyjNlcZco1/dAA29hAZDdS7nmCE+SpI9L0kHgoXBH74QNzrHGflUxZPbFCVjgtExD/GJFZxKkpCKvRDBy5Yad8LWYZo5nSZIqTiQkBI2mhSWbvAbyjX8O1qSpG3aBpBFXwbH94x9Hf8A9eX4/iMHsmDKV3fnA3IMvmIkpSpBBD2Nt3/OC2XyClRJAAIbUGFIjjqbo1fNS+oyKdVGBZ+GrmKV95Q8lEflFrD4NPItbbWFjHdMUS1qSPtK/ETDN0VzdMzDJmOHWqYW39NQ08IJ+nyOWZjQ/wBysmchaB9paEoWtHs5LhuLDzLfnAtU4HMJ12CZcpIS9qlVKJbR2IvBBMwFaBxV+EFX5RhbAUzhLvcStyAfa5NnUhRWhYS4ShYJsGdUsh3OnZMVsHhFlaVUkBJc3Tp4KMTZkSqlWqU1FvvOkBRHECrud9hFAzVA1JJd/ONvUOpyhqPvvBwhilAiVcxylC1mojW/mbNvtGkvLBLCaT2Q5I35sYLZolNSlgXa/wC/3pFRLgkeTkDUAn2vtCczOWIB28THpEX82QEzVhNipidnJKifC48oim4shiHuCR4k67Dy4xZz8gTUuAewixGjFd/c8b5NLFEsKS5uxbnYOdbHTjGlWAxgmKI+aoW6ASlhSysuVJq8ah+kOMJ3QSYDOmpCVJSlACatSKjc83fyhxjt9NfpCXtIMx+imeor3GPn4Z3MROWqUqmsMbba6FwI+gsw+imeor3GPmvDYcrUACAeJjQwFWYeMnVtLXz1aTUVFRVrcnu8vyi5mE2kSVTF1laagS5KEuQAQGdvfEv+yWLt/LS2xexgvlnQKZM7eImKB2CQLMbXII8IVrRd9vrNHpsdqi+mYxZKla2Ueye9nN/GHPoZWSQUr7KSp6T9ZiB5BwwftQTyvofh0OZqRMuCmsksABY3ZTlzfjwhj+dy0gCpIADAD8hFM4YeIzQQYEmDEk9iXMItqWuOaiB+zBXCYOf1agQkKUKQanI4l9NOEazc7lJ1WG5lrfnEcnpTJV6KnbcBSvcIxjDiA3JihiKm/rNzgVygK2A4uNh3xXxmYAKMuXKQopYGoln4WBJMRYjOFT7t/KsUtcqJdiRslnLawDxk2aoUyyxAuVhKQAv0iElPaIF9d+UJGDGjHTx7x/zsbY/pPM3kSVGuYhwkkKCBSO9qioh4pJl4VCipISwpWk9p7El03ekU3LiNVlZQAihKS4UpJJJAJ7TD0PB3BijiMZMRSqcCpDlQVYFSSG4BgSl+e+pIcLOwMIADtD2H6TTbArmEklIVdYHasS4f23eNM36QT1gSKSywpRUiodmoJHNIqJs+0D+jWEXOJX2ihN1DQF7hAPcb8GLa3vZgpS8QhCSlwlVKE6KCWmAM21LADl3w1MAvUwiX09hBqp9JUQe04SSSCzaAnua5fd9oq4PM1A0LchgBdqfVO2vERDjcV15+cFBQpQpmJIpNSSzqSkAJJATpw74oIxAJbna/7/ZMNLbkRqYAyhj3jLgOvVPT1bzFKc3N2TsXa4F/E2EN+EmLl9uYACEkAEjVTDTueEXJ1TUS5kxHYpUhPWEO5LqKOYASCWuKzrB7M50yaK1ilkpcAu1INwrcF+/TnGLqMQJD1FNkZFK9oeRm4SXb0uyQRbf8zE6sykgskCu7XdiO/hC7iFVIcmyRUW4uGu+j0+6I5hAUCphz5kX8OyfOMGmZRkYcQmrNalKUFFQDClrHle2t/ZE6MSCkJIdjZnd9atefmTAaRLUgJAUNG05+91f9IjWXiiZlBHAh27Xo259njw842O+IBeGpNC1qcOwSNiwJVfuib5siy0hiB+/For4IApVTxTVa7AlyfIxYVY62XUQWtfR3Nt/IxidGvYxgO0I9HEkTVuABSW53EMMAsiW808kH3pg7HpfhpJ6Zb9/rAbmV8x+imeor3GPnXKUgkM9T8LMxILvrb2R9FZj9FM9RX4THGk5ZIlrQuW6QtqkK/wD5KOgP3SCb7RpyOFFRmEW0ITOmMpKEpTqBSQEm6hxIaKM3pvPWqlICXBF3ccwOPAPvGx6DTFuUzQCoktQwHeXipI6EYoK25kHbmSwhAXGBc2Fst8Sx/tPMUhaVKUFJQC5uFNqdAxdiwtaCmGwBOGkzlLWuZNJqHAahkjk2r2MXcjy3CYdKpi5qFLIYmYUFqdk7a790XpnS3DSyxUpZSkHsJdi3hrxgGCtxtFsDR1NKGFyqabJksz/Vpc+LfBjFpWAWD22AHpJSpyUk6dnmxbeIVdOUu8uQovZ1rAu3J+W8T5pjF9XStYQtVlEORc1BIULpdI1aE+kAYrGiarBupDjselKWSm9VKtjLALFRZQvwBN/CBWKxgQkkEGkU1AJVUfRCVFKr1ek97s50gikOszUpU5QkEPrwSwABYghy2uh2Erw0tEyYQFfzFVBNwSxIIIJ1e7aF9LQwY5o1zZeIJUkkIQpKtyQQSKqbu47LtfV+MDMVMKl0gEtdTgB2ZqdSUqI46vziUFAArqWtl1AlSxSdncCzuPbFfo+SVglKWVMBci6UINmUfvFm5G8GibymeM8tCpOGCKQJimUsgmy1PbXYW0a0DMXKSgCa4rBBJBqIG1zpYbkb84Ys8TWipJTUzAjbvD8du+FPMElNdSrFnc6HS3fvEOQN8spUINz0/wBrTMmlRTKSe0SQSqkOo8BwEDcMjDznloSUKdkEl3tZx9XeLeV4/DolTpU09lW2lXLk0L/R+chOISpSuyFOHu/B+MWqGif0htnKkLGNM5SFDDqfUKPNwLjbb2QxlNAll7A0ggkskgW0sxHdAFeNlzJ1SXsAHaxbfj46w3ZTIlhBWtykDuu3t8eMLsUVbuJWUXvNMzWAukUgKHoiz9olj5cIgwuGClMQKkhLhrXUAfEJUb84rYpaFhgQlSXBBVqxHHe+3CMwU9SKphPYKmAPDU8mufIxztB07czmat5Zxcm1It6Xe4UlRLDiH77QCzqYpChqxqUG1BsCATs/u5wwz1hSH3by137m9kLWdrCqQOQPIPYj2vE6ey28OoVy7EqUklgSUp8r2/fHzKjHkMHs5fUuAbW3sP20L2WMra3ZGvrWvzaJcNPaYyz2Veie5w2uuntgcuK2PtKsiOXRRZMxTj6hGjOygIZoWeiSnWToaSCOYIf3+yGaOx0ArAB+P1l3cr5l9FM9RX4THCJWblMsS5stRVSBVb0RdLKYkiO75l9FM9RX4THz3hFFSEyit6xUGSSUkAiluBtyvD8qggXDQ0YYV0qxaQlKFBCAgdql1M19bEvyiDKsbOnTf7ROmFL71FJfRwmzXiHCJ7KEqBdQSk7MH3Gv2bc4M41UuRSmXKJLBJUH3vcb38YVqC7ARyMzHnYSfEZZLMyoMkAEBmAKi4uO4iJlYPDh1LUHV2X5AUsfCKCuj2KnGqYerQLuQ5caMA294tp6NyFklE9RWai7AAJdSfraqGhaF6CeTGEL4hnB5HKICpcxwGLEWsQWOnlGs/CzAvsBXokq7YYH1SC+gsTx0gTkonYYnrlBSWJSS+pIF2Fn1JJ1LbwwdJbykzkMzAsGSkuHuRdQsHsRyMWuMgwRpHEDZlNUghiQblKO2si/aUCbH0hppyF48M3rpdJur0gSUh1M4pBS1jsbgNdmitg14ecgkuRWr0WQWLgBRIcoGyd3YjjWVhJwmEFZD3Ewp0qswVofJ7hgLxbEDaWPMlVLAkzRWp2UEAi4CiCzjQBi3f4RUy6YZaWF2DCkgkuSStT8332PMgnh51UssZmhSoKSAqoauwsnfx4wuYcoQVVgEpugqJdJD3SAA5u7/nA4jZIMLINgRGCfmjy+ypKQxIdKgS3eWL8RClmOY9YSmnqyAd9e6DWHmrmSiO1Tw0dw9XMm/Ek+ZXs/kBKnS99SdX4crNBY0XWZGdgliVsNj1IU41Fv1ixLzJTkhIBNna8C03LRZQk3EaGRYhXaFsqxRqcvc67v+UdEweNbDuoEEjkducIOQ4ErKatDqATDrm8r+zpGwbc6mzRjfTqj3J9PeADiqltSyg99rg2bx590TozCkIBApezDQKBcX90RLk2c6FJSBsd7+APnEE2QVIQ7hSRSdLl1drh++UKpTzOfp8Q5KzEMkcR7G9/xMVJ8lKi/e5HIqAdv3aA3WKSO0XuG4AF9+4NBFE8sQ4cc9b39l/8ASAOLSbWEDXMu5HL7C33KVcge02nf7opZ4Shbp4A9yibjkfhzgjk9pSg3AgchYCB2aTCpY17OvN9Dxd4UtnKTLjt8nqiZkz7NAIPMm/uEOkIfyZTqps4/cT43157w9x1MG2MfnKkGZfRTPUV+Ex84SscsBBBYpsC23B4+jsz+imeor8Jj52x0goCVFlMwsrfmBvtD2rYGEsfMlyySpCsSodYpwQ5UlIsBfs3NhxvEWDTLnzVJS8pMsOSkVFbkWBBZI+LwVyjDhOArCEhRS54G3FRYW1JMA+jOYpCpiVFisliWUSQ4Og7TEM+5dtISFM0AitpbzLMQQpS/QQKaQHvT9Y3CyftW1buHT8xSXmFDMGZLgMVN2mHByAD9YRFiEBRKCEhJUpaQHLsq7A6uQRtZJveIpZQmWoKJJAUSxJNRLOQ+xa9xYPvB1K1TM+K0SkiwBUDLAqBBN3L210ANoKS8qTMwVSpyifSKStQAYudWcnjAHOsQOolpdIVdkhCWBsQ4L0uHIFhrwvPmuNIw6ZUyUgLZwQFDXRgD2S2+7a8SqATKOExpBR1ThlW0TUrm1m25eLwYn5vWFJGyQbMGIcun7O3kNYU8LiGIAexctvsd4IdcAklJVcuBt38u4P7oVkQGNxkwvgcZWqpAYAUgcP2f3wHYtjMKnFn3O7h+fteKpx5FrhrKHtfviXBzAtQGxGjmxZoVo0nVHBgw0yZGPuSVlPZ1ZyQR7DwA5d8UsYUqJDvc8rNb2RdzfBUEhwHGnLm2/PygZNkmhRd21B9p73eDTSdxFsCPlMoS5LLIO1vgYvSqXMUwu45CNZU01Q4gmKBCxy6KyApQIcNcnYj8jtBDM8bWrUgJ1HForZAtMrDFYd16cn1iPF3IL3pdxvt+++MJ3Yws70umWepT1fa1IBB0NRJ29UM/OIZwdNjoKhwsxPxjyZOKk2OjWirImm2tnfx7Phf3QIQ8zGCJviA4I1cEgW7wO91DyiCWtjZv1s3wiWYnsTFA7WPBV28HbygfUULUDp2iORH6GGKO0rciG8DjWURsWb2hj3XiWeoUkt9Xx0Jt4tblAaSVBjqAUu2vd5k+2CEuc4Iu728LN4wl8e9iGpoRu+S9DTZwBsJaG5XP78of4QfkyS06bv8Ay0X8Sfzh+joYPuCSVsz+hmeor8JjhmIyNQF5RWNa0kkMLVMHLGznjHc8z+hmeor8JjneGlSQwqIdLM7gpZmbQhtbXhXVZSlVG4wDdyh0c6Rdko7S1JF0qUEhNO9xUR4Pp4UcyydU1lICEL0AfQOGF2rtxs5OsMuLQmYAhKwkOCVJIClFNR7TelrvwEVV5NJMsJKwAk/VNLHj2d4y/a6qvpcaFi7hsrxK1hKlgpcgqKgSm7Fr1EOAdrVd8UF5bMXMKynqwVhNJJTqSAb6eiADzhxzPo8hek0qJIpBOjDR/a/OI5mEa01ilJqNSHYC1iN76txg060HmWUEAY2SozFCZSRLY0pFJpYAqF3AcPqWKbH0YBdIscS0sKql6izMXvYdl+JTYs+unQJeW4HEMtBZQAYqKlhmIIpKgCN2AjTpDhpaJaFJlSpqrMeqIlhIt2gm40diQL62vsXMpiihnK6ucTycXak228IbZOElLN5WHcuQAyUkv95KrsQACocYtq6M4WcgJRLFSgFHqiAuWXY1AlgHsUtZnZzBa1aWupYjz8Rf93iPDYikvfV4dcH0WIWirDOgS72NVdyFEaKcapLHgxtESujU49lOBovclvRBYh1Eud3SUm+2sQEcVLIJN3KP8ROJSWT2kXN9R+kU1yBQqohOj8rgXaCWSdHMVJmJnfNxSSpJQov2S409LTSxu3GLc7DIWlb4U1qVQpAmoTS7kFyqxAAtsX1EL06TS8Rhcsu/MAYNMgEnrEWTao6qccdvSismQFTyLM79kghu8Wi1O6KzarJSgH0esmyySObM7ndovf7Mz1qDrlghKUgoYuBZmDX49zwVqO8QFa7MIzGQoIJ/lhikgg2DCoEWUKjseMRYpSqkqOgDFhvVp3MDfkInyXo11ZrmKcu4SokbjUOatN/yhkl4ZKZgWkJb6yafSBTSpLvZ0lQ8Ra0ZHfGp5kbG7G4myVqKamYHtG21tuDF/KN8Oo6rZ6S57iWPi/7eGvrB6Rw6QshaAUkAoQpK5aQk6lpakIp9H+W+piYdUqycLL0IamWDSazQDZtUAH7m0FqRuGEH0m8RQZgU8wVeA/WIpBeYoEWsLgakG78CbQ0Jy1a3lrwipJ7BMwhHaNMsGhSSyXKFmkAhliwIEW8XkiJk95kqbSJaJaFomSgGlkkKI1YuNBtDPT2MoK3aKExNNew1HmTfybxjWXNvYtc76AF/h5iC/SbLkyFUhRUFBBvrqq/uPhABElTqYEg792/cxhVcgwSp4j/8li3mzj9xJbg6jHQo5p8kBPXYjVqJbeJU/tceEdLjZiFIJQFSHFya5a0O1SVJfg4Z4QkfJjMFJGKDgBL9Wo2HLrI6HGQTKG5hAkRDT8nSwOziEhWriWfdX+cKGPy2aJk6UmaklK1WNQqoUU21N2do7XHKswzWUnFTkEAnrJhP/MULxk6hdCgoIxDfMo4A4iUl5yaCC0slQIW4fs3dXZBLtFudmwsVKoK7BVx7FaeyN/4nImek/ABQYBuEejMsMEgt9Zo5zOSb0m49alKfjGAQZgRtYP2i7OU+H71iJxCVS1KUfsmipdmJezPccBr4QaXKw80gJSAVEqfnbjEJlCXUUpBKbgVM55g2P6mLx5wOV3hlR2g7CZ4uXNUkoTP/AN3S9YLOxSCQRoxGxi7mfShaVBKsmSq2ldjuxHVMSPGCCc0QtDz5TbtVTszOkxQzubXSiTMKCACQmZTMNripmIvpaOgmZANosoTF6Z0nmBZUjLVJcuhLrUEEasOrYjfS0Xf/AMozgAJ2DsQ30i0OQGJAKNfiImwuVzlAsmaTSACKFl2LVWKinTQvyglisCpaSlchaRSCULlGa6r3SEVUgFrkGx0s0MR1IsCVprvFyZ04mupsLMpIdKBNUAkak2l9p+doqjpcsJKk4MAsKlqJXcO6nUjskg38IYMDlg6004glSkhBSZa2FIAqIZ0EXDvuX5b4noViGebiUmi4ZJJBaku/aQk62PczQSm//ZZUdoAy3NhiVLUZJVMSKiKyXGj2TzEbY7pAqXKNEqliB6RcO+7ft4v4Lon83KZqcUBMp7QYAH1hqUvqG221j2Rh58xAQFuASlazJCgsBmqJUw2L78LwlsSlr7Qgflo8wJh+mIsVS1FQ5vF7/a6YmYpExFFLWJvdttHY6PFObkEgLIVMWS5eiWlIFxpfTwbhF5HRnD+kSprMV282N9hAuuDvBAeWZfSDrVhMshbsQzg7v2W2bYkc4tpn4lYUESwVJSpTdp1UgEpT2bqYuxaySeR8ynASJLJQ76kjx3PfBYEV9Yk0zBooEu/mx8Yys+BTwal6HPeV5GKxssqSZYWUBRcVUqpNBSg09o3tx2teI52KxhCmw6xd3ZRerXYeMTonqQlKBMLABIFjoGDlnJA0J02iabPVMBQubSFJKXoSQAoUmwYMzhoYMmBhRsQPTeLeMROUapqCkPQCQQHSVg66Fwr+k8DECcOZU0pWpCiplgpLpIWkKSQ4BHZ5DbjDhgMvmqV/aJ6MQKitBEtKWclRcH7ylcQKuGmyJaQpS1rlTAv0gZCEqtayhyYabQ4hAv3hUWUYmefJZKpnzv8Aw0fiVHQ4WeiqZQmL6pIApLkBnuNd3d4Zo1Yq0CjFsKNT2MjIyGyp5CHmnyaqnTpkz51SFzFLpEpympRVTV1l9dWh8jIoqDzICRxEid8nLpCRiKd3Eu/mVxVm/JWCzYog6k9W7nj6cdBjIAYkHaFrMQ5PybzEopTjGLuFdTcf+pFhPQSbRSvFJWXsoydOTdZDpGQJ6fGe0v1G8xInfJ6tQY4lL7nqduA/mWiBPyZLCqvnh/5X+ZD9GRfop4k9V/MS8u6CTpMxMyViwkhnHU2UNwR1m8NfUr+0h/UPurizGQa41XgQS5bmL+Y9FxMRMSlaUKWC6ghRZZDVgdYzxLl2QrlpFU8zFfWKkllWbSu1ucG4yK0Ld1L1t5gKZ0YlmtqU1kqWySCond6oGYvoMpah/aTSAOypDuRYEssPa2kOEZEONT2lh28xST0HI0nJHdK/+8VMb8ni5lji2GrCV/mQ8RkLHTYwbqT1X8xIT8niwzYoAf8Ag/5kYfk8Xti2/wCF/mQ7xkT7Pj8Seq/mJqegSmY4gHn1R/8AkiGZ8nkwhvnY/wCT/mQ8x5EHTYh2k9RvMTMv6CTZYY4ur/hEf+5EeL+T+asN88p7pP8AmQ7xkT7Pju6k1t5i50S6LrwillU/ragB6FDMX+0XhjjIyHKoUUIJM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Amazon.com: Student Edition Volume 1 Grade 4 2015 (Go Math!):  9780544432772: HOUGHTON MIFFLIN HARCOURT: 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00200"/>
            <a:ext cx="3752850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225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7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56888"/>
            <a:ext cx="3759009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86200"/>
            <a:ext cx="808839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19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22" y="1219200"/>
            <a:ext cx="8653604" cy="118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75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20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93" y="1066800"/>
            <a:ext cx="52626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3857625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25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47800"/>
            <a:ext cx="843976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26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892749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34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875569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39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62" y="1219200"/>
            <a:ext cx="72642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39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654367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40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253364" cy="174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 – Pg. 45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1"/>
            <a:ext cx="5867400" cy="299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 – Pg. 71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21573"/>
            <a:ext cx="60769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 – Pg. 90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1" y="1524000"/>
            <a:ext cx="91503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 – Pg. 95</a:t>
            </a:r>
            <a:endParaRPr 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1"/>
            <a:ext cx="5943600" cy="175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 – Pg. 95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65151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 – Pg. 95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4438"/>
            <a:ext cx="83915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 – Pg. 101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65246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 – Pg.  109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61912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25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3 – Pg. 159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371600"/>
            <a:ext cx="90678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460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3 – Pg. 170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7924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56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3 - pg. 173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219200"/>
            <a:ext cx="6934200" cy="202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700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3 – Pg. 173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76400"/>
            <a:ext cx="811606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184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3 – Pg. 185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79343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047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135</Words>
  <Application>Microsoft Office PowerPoint</Application>
  <PresentationFormat>On-screen Show (4:3)</PresentationFormat>
  <Paragraphs>23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First Quarter Review</vt:lpstr>
      <vt:lpstr>Chapter 1 – Pg. 7 </vt:lpstr>
      <vt:lpstr>Chapter 1 – Pg. 19</vt:lpstr>
      <vt:lpstr>Chapter 1 – Pg. 20</vt:lpstr>
      <vt:lpstr>Chapter 1 – Pg. 25</vt:lpstr>
      <vt:lpstr>Chapter 1 – Pg. 26</vt:lpstr>
      <vt:lpstr>Chapter 1 – Pg. 34</vt:lpstr>
      <vt:lpstr>Chapter 1 – Pg. 39</vt:lpstr>
      <vt:lpstr>Chapter 1 – Pg. 39</vt:lpstr>
      <vt:lpstr>Chapter 1 – Pg. 40</vt:lpstr>
      <vt:lpstr>Chapter 1 – Pg. 45</vt:lpstr>
      <vt:lpstr>Chapter 2 – Pg. 71</vt:lpstr>
      <vt:lpstr>Chapter 2 – Pg. 90</vt:lpstr>
      <vt:lpstr>Chapter 2 – Pg. 95</vt:lpstr>
      <vt:lpstr>Chapter 2 – Pg. 95</vt:lpstr>
      <vt:lpstr>Chapter 2 – Pg. 95</vt:lpstr>
      <vt:lpstr>Chapter 2 – Pg. 101</vt:lpstr>
      <vt:lpstr>Chapter 2 – Pg.  109</vt:lpstr>
      <vt:lpstr>Chapter 3 – Pg. 159</vt:lpstr>
      <vt:lpstr>Chapter 3 – Pg. 170</vt:lpstr>
      <vt:lpstr>Chapter 3 - pg. 173</vt:lpstr>
      <vt:lpstr>Chapter 3 – Pg. 173</vt:lpstr>
      <vt:lpstr>Chapter 3 – Pg. 185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Quarter Review</dc:title>
  <dc:creator>david</dc:creator>
  <cp:lastModifiedBy>david</cp:lastModifiedBy>
  <cp:revision>13</cp:revision>
  <dcterms:created xsi:type="dcterms:W3CDTF">2021-10-17T07:13:25Z</dcterms:created>
  <dcterms:modified xsi:type="dcterms:W3CDTF">2021-10-17T10:01:01Z</dcterms:modified>
</cp:coreProperties>
</file>