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68" r:id="rId4"/>
    <p:sldId id="258" r:id="rId5"/>
    <p:sldId id="259" r:id="rId6"/>
    <p:sldId id="260" r:id="rId7"/>
    <p:sldId id="261" r:id="rId8"/>
    <p:sldId id="257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7.9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embed-fastly.wistia.com/deliveries/8005893d87a24fe8aa3c334df82bb1ea8b0afaa4.webp?image_crop_resized=960x6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embed-fastly.wistia.com/deliveries/8005893d87a24fe8aa3c334df82bb1ea8b0afaa4.webp?image_crop_resized=960x60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77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999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32" y="769544"/>
            <a:ext cx="9050075" cy="433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28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8233"/>
            <a:ext cx="7288878" cy="508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74771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3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0" y="533399"/>
            <a:ext cx="8901820" cy="433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03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552838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051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724025"/>
            <a:ext cx="87185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3048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Which should you add first?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077129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and subtract mixed numbers with renaming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3768"/>
            <a:ext cx="8763000" cy="1746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3810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Pg. 437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778232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Friday Quiz pg. 439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8801394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110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439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899795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762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2177</TotalTime>
  <Words>42</Words>
  <Application>Microsoft Office PowerPoint</Application>
  <PresentationFormat>On-screen Show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Friday Quiz pg. 439</vt:lpstr>
      <vt:lpstr>Pg. 439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464</cp:revision>
  <dcterms:created xsi:type="dcterms:W3CDTF">2018-04-25T09:49:31Z</dcterms:created>
  <dcterms:modified xsi:type="dcterms:W3CDTF">2022-01-25T17:09:23Z</dcterms:modified>
</cp:coreProperties>
</file>