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94" r:id="rId3"/>
    <p:sldId id="391" r:id="rId4"/>
    <p:sldId id="396" r:id="rId5"/>
    <p:sldId id="257" r:id="rId6"/>
    <p:sldId id="397" r:id="rId7"/>
    <p:sldId id="398" r:id="rId8"/>
    <p:sldId id="399" r:id="rId9"/>
    <p:sldId id="400" r:id="rId10"/>
    <p:sldId id="401" r:id="rId11"/>
    <p:sldId id="28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13</a:t>
            </a:r>
          </a:p>
          <a:p>
            <a:r>
              <a:rPr lang="en-US" dirty="0" smtClean="0"/>
              <a:t>Lesson 13.1 &amp; 13.2 Problem Solving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7" y="3018"/>
            <a:ext cx="9119967" cy="4949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313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pg. 717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58192"/>
            <a:ext cx="9038827" cy="302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61" y="381000"/>
            <a:ext cx="8572500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3407874"/>
            <a:ext cx="8960255" cy="261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722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the perimeter.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719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89" y="1295400"/>
            <a:ext cx="895985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25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721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1781175"/>
            <a:ext cx="86233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003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 Shapes - Challenge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8001000" cy="514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363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Irregular Shapes - Challenge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0637"/>
            <a:ext cx="8153400" cy="475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099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Irregular Shapes - Challenge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086600" cy="452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08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720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6353175" cy="574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3513</TotalTime>
  <Words>57</Words>
  <Application>Microsoft Office PowerPoint</Application>
  <PresentationFormat>On-screen Show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Pg. 719</vt:lpstr>
      <vt:lpstr>Pg. 721</vt:lpstr>
      <vt:lpstr>Irregular Shapes - Challenge</vt:lpstr>
      <vt:lpstr>Irregular Shapes - Challenge</vt:lpstr>
      <vt:lpstr>Irregular Shapes - Challenge</vt:lpstr>
      <vt:lpstr>Exit Ticket – pg. 720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745</cp:revision>
  <dcterms:created xsi:type="dcterms:W3CDTF">2018-04-25T09:49:31Z</dcterms:created>
  <dcterms:modified xsi:type="dcterms:W3CDTF">2022-03-14T16:02:19Z</dcterms:modified>
</cp:coreProperties>
</file>