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9A11A2-37ED-4EBA-97C9-1BBDC47E869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DA2EF80-8D9D-4229-B026-1A2CF953565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92FD211-1BB7-4414-B812-4B7DA90E24A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F09851-402E-4314-9C4E-FEB62C349A4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B6CB0F2-DC98-47FD-8C61-D3A2D371CAF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2DDB12-0B23-4EB3-8326-7960CA3DE16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E16CAE-8778-4D3F-8E3D-E8B162B7450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BFEFCE6-03B0-49F1-8C79-E554543A485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071C45-BA0C-48A0-A3F8-FD7B50A4724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F0A068C-E7E5-4580-A8CE-4D82412B49D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2DF6CA7-EA76-469D-9D86-3E75AA1863B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2D17E74-357C-49EF-91AF-34DD0841B3D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1FADCB9-8CF8-4871-A046-D1C4D143004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7A1F4B8-3706-4138-9FA8-FA72BDBBC8D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03A3A4E-2D52-4BD7-BEA3-49B16BB9C47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A24D508-687B-4E94-8ED0-76439C19035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3D69480-3E53-41F9-A209-84DA5D283BD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5EDFAB5-CBED-4BBE-9888-F3D7272D8B4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E628227-5358-462E-8FD7-6120E25C03E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96EBE9F-F2D8-4EDA-BD3F-1F112FCEDD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3583FAF-A26D-4EBB-B5FA-172ABE3B723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45D20CD-5B29-402D-AEB6-80BF0989E4B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5E7CD3C-B56E-40F2-9122-C6C5E77B9B4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F0F6A37-B068-49F1-B62B-91261288D3E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9C39F20-6583-4715-BF96-9122B25FF3EB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A2CB8AD-9ED5-4D15-A78A-874E3144B679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1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1143000" y="1280520"/>
            <a:ext cx="8262360" cy="2376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1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1310760" y="1172520"/>
            <a:ext cx="7326000" cy="2712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1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457200" y="1371600"/>
            <a:ext cx="9372600" cy="2056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1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914400" y="1371600"/>
            <a:ext cx="8154000" cy="2742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1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2079720" y="1600200"/>
            <a:ext cx="5691960" cy="456480"/>
          </a:xfrm>
          <a:prstGeom prst="rect">
            <a:avLst/>
          </a:prstGeom>
          <a:ln w="0">
            <a:noFill/>
          </a:ln>
        </p:spPr>
      </p:pic>
      <p:pic>
        <p:nvPicPr>
          <p:cNvPr id="92" name="" descr=""/>
          <p:cNvPicPr/>
          <p:nvPr/>
        </p:nvPicPr>
        <p:blipFill>
          <a:blip r:embed="rId2"/>
          <a:stretch/>
        </p:blipFill>
        <p:spPr>
          <a:xfrm>
            <a:off x="1371600" y="2423520"/>
            <a:ext cx="7068240" cy="1004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1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914400" y="1371600"/>
            <a:ext cx="8686080" cy="1207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1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96" name="" descr=""/>
          <p:cNvPicPr/>
          <p:nvPr/>
        </p:nvPicPr>
        <p:blipFill>
          <a:blip r:embed="rId1"/>
          <a:stretch/>
        </p:blipFill>
        <p:spPr>
          <a:xfrm>
            <a:off x="2469240" y="1196640"/>
            <a:ext cx="5073840" cy="3684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1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98" name="" descr=""/>
          <p:cNvPicPr/>
          <p:nvPr/>
        </p:nvPicPr>
        <p:blipFill>
          <a:blip r:embed="rId1"/>
          <a:stretch/>
        </p:blipFill>
        <p:spPr>
          <a:xfrm>
            <a:off x="1828800" y="1600200"/>
            <a:ext cx="6263640" cy="1142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00" name="" descr=""/>
          <p:cNvPicPr/>
          <p:nvPr/>
        </p:nvPicPr>
        <p:blipFill>
          <a:blip r:embed="rId1"/>
          <a:stretch/>
        </p:blipFill>
        <p:spPr>
          <a:xfrm>
            <a:off x="1965960" y="1600200"/>
            <a:ext cx="6074640" cy="205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1"/>
          <a:stretch/>
        </p:blipFill>
        <p:spPr>
          <a:xfrm>
            <a:off x="2012040" y="1501560"/>
            <a:ext cx="6610320" cy="1927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2514600" y="1600200"/>
            <a:ext cx="5578560" cy="1371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2057400" y="1600200"/>
            <a:ext cx="5911560" cy="2057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2194920" y="1371600"/>
            <a:ext cx="5120280" cy="29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10" name="" descr=""/>
          <p:cNvPicPr/>
          <p:nvPr/>
        </p:nvPicPr>
        <p:blipFill>
          <a:blip r:embed="rId1"/>
          <a:stretch/>
        </p:blipFill>
        <p:spPr>
          <a:xfrm>
            <a:off x="2286000" y="1768320"/>
            <a:ext cx="5490360" cy="1660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2286000" y="1501560"/>
            <a:ext cx="4844520" cy="2384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14" name="" descr=""/>
          <p:cNvPicPr/>
          <p:nvPr/>
        </p:nvPicPr>
        <p:blipFill>
          <a:blip r:embed="rId1"/>
          <a:stretch/>
        </p:blipFill>
        <p:spPr>
          <a:xfrm>
            <a:off x="2286000" y="1600200"/>
            <a:ext cx="5517360" cy="2057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2286000" y="1616040"/>
            <a:ext cx="5574960" cy="1584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latin typeface="Arial"/>
              </a:rPr>
              <a:t>Chapter 2 Review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18" name="" descr=""/>
          <p:cNvPicPr/>
          <p:nvPr/>
        </p:nvPicPr>
        <p:blipFill>
          <a:blip r:embed="rId1"/>
          <a:stretch/>
        </p:blipFill>
        <p:spPr>
          <a:xfrm>
            <a:off x="2507400" y="1577880"/>
            <a:ext cx="5095440" cy="1851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Application>LibreOffice/7.3.7.2$Windows_X86_64 LibreOffice_project/e114eadc50a9ff8d8c8a0567d6da8f454beeb84f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2023-01-08T11:57:01Z</dcterms:created>
  <dc:creator/>
  <dc:description/>
  <dc:language>en-US</dc:language>
  <cp:lastModifiedBy/>
  <dcterms:modified xsi:type="dcterms:W3CDTF">2023-01-08T17:37:49Z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